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801" r:id="rId2"/>
  </p:sldMasterIdLst>
  <p:notesMasterIdLst>
    <p:notesMasterId r:id="rId22"/>
  </p:notesMasterIdLst>
  <p:handoutMasterIdLst>
    <p:handoutMasterId r:id="rId23"/>
  </p:handoutMasterIdLst>
  <p:sldIdLst>
    <p:sldId id="256" r:id="rId3"/>
    <p:sldId id="350" r:id="rId4"/>
    <p:sldId id="355" r:id="rId5"/>
    <p:sldId id="300" r:id="rId6"/>
    <p:sldId id="357" r:id="rId7"/>
    <p:sldId id="368" r:id="rId8"/>
    <p:sldId id="289" r:id="rId9"/>
    <p:sldId id="356" r:id="rId10"/>
    <p:sldId id="358" r:id="rId11"/>
    <p:sldId id="290" r:id="rId12"/>
    <p:sldId id="361" r:id="rId13"/>
    <p:sldId id="359" r:id="rId14"/>
    <p:sldId id="291" r:id="rId15"/>
    <p:sldId id="301" r:id="rId16"/>
    <p:sldId id="349" r:id="rId17"/>
    <p:sldId id="363" r:id="rId18"/>
    <p:sldId id="343" r:id="rId19"/>
    <p:sldId id="263" r:id="rId20"/>
    <p:sldId id="367" r:id="rId21"/>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32"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ole Garlick" initials="N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76"/>
    <a:srgbClr val="005AA3"/>
    <a:srgbClr val="1BA1E7"/>
    <a:srgbClr val="0074EF"/>
    <a:srgbClr val="CF00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6" autoAdjust="0"/>
    <p:restoredTop sz="79499" autoAdjust="0"/>
  </p:normalViewPr>
  <p:slideViewPr>
    <p:cSldViewPr snapToGrid="0" snapToObjects="1">
      <p:cViewPr varScale="1">
        <p:scale>
          <a:sx n="73" d="100"/>
          <a:sy n="73" d="100"/>
        </p:scale>
        <p:origin x="-2720" y="-112"/>
      </p:cViewPr>
      <p:guideLst>
        <p:guide orient="horz" pos="2160"/>
        <p:guide pos="2832"/>
      </p:guideLst>
    </p:cSldViewPr>
  </p:slideViewPr>
  <p:outlineViewPr>
    <p:cViewPr>
      <p:scale>
        <a:sx n="33" d="100"/>
        <a:sy n="33" d="100"/>
      </p:scale>
      <p:origin x="0" y="2456"/>
    </p:cViewPr>
  </p:outlineViewPr>
  <p:notesTextViewPr>
    <p:cViewPr>
      <p:scale>
        <a:sx n="100" d="100"/>
        <a:sy n="100" d="100"/>
      </p:scale>
      <p:origin x="0" y="0"/>
    </p:cViewPr>
  </p:notesTextViewPr>
  <p:notesViewPr>
    <p:cSldViewPr snapToGrid="0" snapToObjects="1">
      <p:cViewPr varScale="1">
        <p:scale>
          <a:sx n="91" d="100"/>
          <a:sy n="91" d="100"/>
        </p:scale>
        <p:origin x="3750" y="8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commentAuthors" Target="commentAuthors.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814D6CA-2773-4783-AEFB-F6D8FF229C4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xmlns="" id="{420C918E-42A2-44B4-8E1A-FD31BEA30FAC}"/>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D6D6800A-EC3A-4AAC-A5D2-9318E49580DC}" type="datetime1">
              <a:rPr lang="en-US" altLang="en-US"/>
              <a:pPr>
                <a:defRPr/>
              </a:pPr>
              <a:t>9/13/21</a:t>
            </a:fld>
            <a:endParaRPr lang="en-US" altLang="en-US"/>
          </a:p>
        </p:txBody>
      </p:sp>
      <p:sp>
        <p:nvSpPr>
          <p:cNvPr id="4" name="Footer Placeholder 3">
            <a:extLst>
              <a:ext uri="{FF2B5EF4-FFF2-40B4-BE49-F238E27FC236}">
                <a16:creationId xmlns:a16="http://schemas.microsoft.com/office/drawing/2014/main" xmlns="" id="{A156DDAC-173E-4042-8C2F-C8D1E00A9B3D}"/>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xmlns="" id="{6DBC1023-0A3B-4701-B234-89D8C075FD8A}"/>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21C1117-02A8-47EA-86E6-9DE813D1CD3B}" type="slidenum">
              <a:rPr lang="en-US" altLang="en-US"/>
              <a:pPr>
                <a:defRPr/>
              </a:pPr>
              <a:t>‹#›</a:t>
            </a:fld>
            <a:endParaRPr lang="en-US" altLang="en-US"/>
          </a:p>
        </p:txBody>
      </p:sp>
    </p:spTree>
    <p:extLst>
      <p:ext uri="{BB962C8B-B14F-4D97-AF65-F5344CB8AC3E}">
        <p14:creationId xmlns:p14="http://schemas.microsoft.com/office/powerpoint/2010/main" val="30444823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8D6B8BB-A59E-49C0-A494-499FEC60129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xmlns="" id="{D395878F-827E-450B-9615-243D64EA9D10}"/>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6D7215BB-6246-4D79-86F0-14F7147D9B0F}" type="datetime1">
              <a:rPr lang="en-US" altLang="en-US"/>
              <a:pPr>
                <a:defRPr/>
              </a:pPr>
              <a:t>9/13/21</a:t>
            </a:fld>
            <a:endParaRPr lang="en-US" altLang="en-US"/>
          </a:p>
        </p:txBody>
      </p:sp>
      <p:sp>
        <p:nvSpPr>
          <p:cNvPr id="4" name="Slide Image Placeholder 3">
            <a:extLst>
              <a:ext uri="{FF2B5EF4-FFF2-40B4-BE49-F238E27FC236}">
                <a16:creationId xmlns:a16="http://schemas.microsoft.com/office/drawing/2014/main" xmlns="" id="{46EDC208-D807-43C9-B973-58788E3B5968}"/>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4317DCD7-77BC-42E8-A629-8D4BBE23924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28046A90-385D-481C-9B61-6E4FAE360C6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xmlns="" id="{525739FA-C2A1-4DFE-8DEA-8C4CC9D09F0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5CDA70D-8504-490C-A299-50F1B96CDC20}" type="slidenum">
              <a:rPr lang="en-US" altLang="en-US"/>
              <a:pPr>
                <a:defRPr/>
              </a:pPr>
              <a:t>‹#›</a:t>
            </a:fld>
            <a:endParaRPr lang="en-US" altLang="en-US"/>
          </a:p>
        </p:txBody>
      </p:sp>
    </p:spTree>
    <p:extLst>
      <p:ext uri="{BB962C8B-B14F-4D97-AF65-F5344CB8AC3E}">
        <p14:creationId xmlns:p14="http://schemas.microsoft.com/office/powerpoint/2010/main" val="861133658"/>
      </p:ext>
    </p:extLst>
  </p:cSld>
  <p:clrMap bg1="lt1" tx1="dk1" bg2="lt2" tx2="dk2" accent1="accent1" accent2="accent2" accent3="accent3" accent4="accent4" accent5="accent5" accent6="accent6" hlink="hlink" folHlink="folHlink"/>
  <p:hf hdr="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6D7215BB-6246-4D79-86F0-14F7147D9B0F}" type="datetime1">
              <a:rPr lang="en-US" altLang="en-US" smtClean="0"/>
              <a:pPr>
                <a:defRPr/>
              </a:pPr>
              <a:t>9/13/21</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5CDA70D-8504-490C-A299-50F1B96CDC20}" type="slidenum">
              <a:rPr lang="en-US" altLang="en-US" smtClean="0"/>
              <a:pPr>
                <a:defRPr/>
              </a:pPr>
              <a:t>13</a:t>
            </a:fld>
            <a:endParaRPr lang="en-US" altLang="en-US"/>
          </a:p>
        </p:txBody>
      </p:sp>
    </p:spTree>
    <p:extLst>
      <p:ext uri="{BB962C8B-B14F-4D97-AF65-F5344CB8AC3E}">
        <p14:creationId xmlns:p14="http://schemas.microsoft.com/office/powerpoint/2010/main" val="1047532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file:///\\Users\jaypointer\Desktop\Folio-white.png"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file:///\\Users\jaypointer\Desktop\Folio-white.png"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file:///\\Users\jaypointer\Desktop\Folio-white.png"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Folio-white.png" descr="/Users/jaypointer/Desktop/Folio-white.png">
            <a:extLst>
              <a:ext uri="{FF2B5EF4-FFF2-40B4-BE49-F238E27FC236}">
                <a16:creationId xmlns:a16="http://schemas.microsoft.com/office/drawing/2014/main" xmlns="" id="{C4477A45-3876-42C3-9E68-850E699AB798}"/>
              </a:ext>
            </a:extLst>
          </p:cNvPr>
          <p:cNvPicPr>
            <a:picLocks noChangeAspect="1"/>
          </p:cNvPicPr>
          <p:nvPr userDrawn="1"/>
        </p:nvPicPr>
        <p:blipFill>
          <a:blip r:embed="rId2" r:link="rId3">
            <a:extLst>
              <a:ext uri="{28A0092B-C50C-407E-A947-70E740481C1C}">
                <a14:useLocalDpi xmlns:a14="http://schemas.microsoft.com/office/drawing/2010/main"/>
              </a:ext>
            </a:extLst>
          </a:blip>
          <a:srcRect/>
          <a:stretch>
            <a:fillRect/>
          </a:stretch>
        </p:blipFill>
        <p:spPr bwMode="auto">
          <a:xfrm>
            <a:off x="0" y="5491163"/>
            <a:ext cx="2128838"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Placeholder 1"/>
          <p:cNvSpPr>
            <a:spLocks noGrp="1"/>
          </p:cNvSpPr>
          <p:nvPr>
            <p:ph type="title"/>
          </p:nvPr>
        </p:nvSpPr>
        <p:spPr>
          <a:xfrm>
            <a:off x="2408176" y="0"/>
            <a:ext cx="6278624" cy="2110257"/>
          </a:xfrm>
          <a:prstGeom prst="rect">
            <a:avLst/>
          </a:prstGeom>
        </p:spPr>
        <p:txBody>
          <a:bodyPr rtlCol="0">
            <a:noAutofit/>
          </a:bodyPr>
          <a:lstStyle>
            <a:lvl1pPr>
              <a:defRPr sz="4000"/>
            </a:lvl1pPr>
          </a:lstStyle>
          <a:p>
            <a:r>
              <a:rPr lang="en-US" dirty="0"/>
              <a:t>Click to edit Master title style</a:t>
            </a:r>
          </a:p>
        </p:txBody>
      </p:sp>
      <p:sp>
        <p:nvSpPr>
          <p:cNvPr id="4" name="Slide Number Placeholder 5">
            <a:extLst>
              <a:ext uri="{FF2B5EF4-FFF2-40B4-BE49-F238E27FC236}">
                <a16:creationId xmlns:a16="http://schemas.microsoft.com/office/drawing/2014/main" xmlns="" id="{D68242DC-B542-4BCE-84C3-D3993287C709}"/>
              </a:ext>
            </a:extLst>
          </p:cNvPr>
          <p:cNvSpPr>
            <a:spLocks noGrp="1"/>
          </p:cNvSpPr>
          <p:nvPr>
            <p:ph type="sldNum" sz="quarter" idx="10"/>
          </p:nvPr>
        </p:nvSpPr>
        <p:spPr/>
        <p:txBody>
          <a:bodyPr/>
          <a:lstStyle>
            <a:lvl1pPr>
              <a:defRPr/>
            </a:lvl1pPr>
          </a:lstStyle>
          <a:p>
            <a:pPr>
              <a:defRPr/>
            </a:pPr>
            <a:fld id="{BE7C1E03-54E6-409B-8767-0A74B2DBE75C}" type="slidenum">
              <a:rPr lang="en-US" altLang="en-US"/>
              <a:pPr>
                <a:defRPr/>
              </a:pPr>
              <a:t>‹#›</a:t>
            </a:fld>
            <a:endParaRPr lang="en-US" altLang="en-US"/>
          </a:p>
        </p:txBody>
      </p:sp>
      <p:sp>
        <p:nvSpPr>
          <p:cNvPr id="5" name="Date Placeholder 3">
            <a:extLst>
              <a:ext uri="{FF2B5EF4-FFF2-40B4-BE49-F238E27FC236}">
                <a16:creationId xmlns:a16="http://schemas.microsoft.com/office/drawing/2014/main" xmlns="" id="{91CF69FD-5D40-4CBB-9057-8F68A2C0D4E4}"/>
              </a:ext>
            </a:extLst>
          </p:cNvPr>
          <p:cNvSpPr>
            <a:spLocks noGrp="1"/>
          </p:cNvSpPr>
          <p:nvPr>
            <p:ph type="dt" sz="half" idx="11"/>
          </p:nvPr>
        </p:nvSpPr>
        <p:spPr/>
        <p:txBody>
          <a:bodyPr/>
          <a:lstStyle>
            <a:lvl1pPr>
              <a:defRPr/>
            </a:lvl1pPr>
          </a:lstStyle>
          <a:p>
            <a:pPr>
              <a:defRPr/>
            </a:pPr>
            <a:fld id="{3124FF5A-FA5D-4AD1-927F-E2835475FBC1}" type="datetime1">
              <a:rPr lang="en-US" altLang="en-US"/>
              <a:pPr>
                <a:defRPr/>
              </a:pPr>
              <a:t>9/13/21</a:t>
            </a:fld>
            <a:endParaRPr lang="en-US" altLang="en-US"/>
          </a:p>
        </p:txBody>
      </p:sp>
    </p:spTree>
    <p:extLst>
      <p:ext uri="{BB962C8B-B14F-4D97-AF65-F5344CB8AC3E}">
        <p14:creationId xmlns:p14="http://schemas.microsoft.com/office/powerpoint/2010/main" val="3956263182"/>
      </p:ext>
    </p:extLst>
  </p:cSld>
  <p:clrMapOvr>
    <a:masterClrMapping/>
  </p:clrMapOvr>
  <p:transition xmlns:p14="http://schemas.microsoft.com/office/powerpoint/2010/main" spd="med" advClick="0" advTm="10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A4B20C-AC6B-DF4F-8224-788DB848CDED}" type="datetimeFigureOut">
              <a:rPr lang="en-US" smtClean="0"/>
              <a:t>9/13/21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19D22-9BE2-3B43-A274-0E30BD31DEFB}" type="slidenum">
              <a:rPr lang="en-US" smtClean="0"/>
              <a:t>‹#›</a:t>
            </a:fld>
            <a:endParaRPr lang="en-US"/>
          </a:p>
        </p:txBody>
      </p:sp>
    </p:spTree>
    <p:extLst>
      <p:ext uri="{BB962C8B-B14F-4D97-AF65-F5344CB8AC3E}">
        <p14:creationId xmlns:p14="http://schemas.microsoft.com/office/powerpoint/2010/main" val="1571004191"/>
      </p:ext>
    </p:extLst>
  </p:cSld>
  <p:clrMapOvr>
    <a:masterClrMapping/>
  </p:clrMapOvr>
  <p:transition xmlns:p14="http://schemas.microsoft.com/office/powerpoint/2010/main" spd="med" advClick="0" advTm="10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A4B20C-AC6B-DF4F-8224-788DB848CDED}" type="datetimeFigureOut">
              <a:rPr lang="en-US" smtClean="0"/>
              <a:t>9/13/21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19D22-9BE2-3B43-A274-0E30BD31DEFB}" type="slidenum">
              <a:rPr lang="en-US" smtClean="0"/>
              <a:t>‹#›</a:t>
            </a:fld>
            <a:endParaRPr lang="en-US"/>
          </a:p>
        </p:txBody>
      </p:sp>
    </p:spTree>
    <p:extLst>
      <p:ext uri="{BB962C8B-B14F-4D97-AF65-F5344CB8AC3E}">
        <p14:creationId xmlns:p14="http://schemas.microsoft.com/office/powerpoint/2010/main" val="3436900230"/>
      </p:ext>
    </p:extLst>
  </p:cSld>
  <p:clrMapOvr>
    <a:masterClrMapping/>
  </p:clrMapOvr>
  <p:transition xmlns:p14="http://schemas.microsoft.com/office/powerpoint/2010/main" spd="med" advClick="0" advTm="1000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A4B20C-AC6B-DF4F-8224-788DB848CDED}" type="datetimeFigureOut">
              <a:rPr lang="en-US" smtClean="0"/>
              <a:t>9/13/21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19D22-9BE2-3B43-A274-0E30BD31DEFB}" type="slidenum">
              <a:rPr lang="en-US" smtClean="0"/>
              <a:t>‹#›</a:t>
            </a:fld>
            <a:endParaRPr lang="en-US"/>
          </a:p>
        </p:txBody>
      </p:sp>
    </p:spTree>
    <p:extLst>
      <p:ext uri="{BB962C8B-B14F-4D97-AF65-F5344CB8AC3E}">
        <p14:creationId xmlns:p14="http://schemas.microsoft.com/office/powerpoint/2010/main" val="3610291329"/>
      </p:ext>
    </p:extLst>
  </p:cSld>
  <p:clrMapOvr>
    <a:masterClrMapping/>
  </p:clrMapOvr>
  <p:transition xmlns:p14="http://schemas.microsoft.com/office/powerpoint/2010/main" spd="med" advClick="0" advTm="10000">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A4B20C-AC6B-DF4F-8224-788DB848CDED}" type="datetimeFigureOut">
              <a:rPr lang="en-US" smtClean="0"/>
              <a:t>9/13/21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A19D22-9BE2-3B43-A274-0E30BD31DEFB}" type="slidenum">
              <a:rPr lang="en-US" smtClean="0"/>
              <a:t>‹#›</a:t>
            </a:fld>
            <a:endParaRPr lang="en-US"/>
          </a:p>
        </p:txBody>
      </p:sp>
    </p:spTree>
    <p:extLst>
      <p:ext uri="{BB962C8B-B14F-4D97-AF65-F5344CB8AC3E}">
        <p14:creationId xmlns:p14="http://schemas.microsoft.com/office/powerpoint/2010/main" val="778083905"/>
      </p:ext>
    </p:extLst>
  </p:cSld>
  <p:clrMapOvr>
    <a:masterClrMapping/>
  </p:clrMapOvr>
  <p:transition xmlns:p14="http://schemas.microsoft.com/office/powerpoint/2010/main" spd="med" advClick="0" advTm="10000">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A4B20C-AC6B-DF4F-8224-788DB848CDED}" type="datetimeFigureOut">
              <a:rPr lang="en-US" smtClean="0"/>
              <a:t>9/13/21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A19D22-9BE2-3B43-A274-0E30BD31DEFB}" type="slidenum">
              <a:rPr lang="en-US" smtClean="0"/>
              <a:t>‹#›</a:t>
            </a:fld>
            <a:endParaRPr lang="en-US"/>
          </a:p>
        </p:txBody>
      </p:sp>
    </p:spTree>
    <p:extLst>
      <p:ext uri="{BB962C8B-B14F-4D97-AF65-F5344CB8AC3E}">
        <p14:creationId xmlns:p14="http://schemas.microsoft.com/office/powerpoint/2010/main" val="2510072976"/>
      </p:ext>
    </p:extLst>
  </p:cSld>
  <p:clrMapOvr>
    <a:masterClrMapping/>
  </p:clrMapOvr>
  <p:transition xmlns:p14="http://schemas.microsoft.com/office/powerpoint/2010/main" spd="med" advClick="0" advTm="10000">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9380562"/>
      </p:ext>
    </p:extLst>
  </p:cSld>
  <p:clrMapOvr>
    <a:masterClrMapping/>
  </p:clrMapOvr>
  <p:transition xmlns:p14="http://schemas.microsoft.com/office/powerpoint/2010/main" spd="med" advClick="0" advTm="10000">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A4B20C-AC6B-DF4F-8224-788DB848CDED}" type="datetimeFigureOut">
              <a:rPr lang="en-US" smtClean="0"/>
              <a:t>9/13/21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19D22-9BE2-3B43-A274-0E30BD31DEFB}" type="slidenum">
              <a:rPr lang="en-US" smtClean="0"/>
              <a:t>‹#›</a:t>
            </a:fld>
            <a:endParaRPr lang="en-US"/>
          </a:p>
        </p:txBody>
      </p:sp>
    </p:spTree>
    <p:extLst>
      <p:ext uri="{BB962C8B-B14F-4D97-AF65-F5344CB8AC3E}">
        <p14:creationId xmlns:p14="http://schemas.microsoft.com/office/powerpoint/2010/main" val="825523275"/>
      </p:ext>
    </p:extLst>
  </p:cSld>
  <p:clrMapOvr>
    <a:masterClrMapping/>
  </p:clrMapOvr>
  <p:transition xmlns:p14="http://schemas.microsoft.com/office/powerpoint/2010/main" spd="med" advClick="0" advTm="10000">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A4B20C-AC6B-DF4F-8224-788DB848CDED}" type="datetimeFigureOut">
              <a:rPr lang="en-US" smtClean="0"/>
              <a:t>9/13/21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19D22-9BE2-3B43-A274-0E30BD31DEFB}" type="slidenum">
              <a:rPr lang="en-US" smtClean="0"/>
              <a:t>‹#›</a:t>
            </a:fld>
            <a:endParaRPr lang="en-US"/>
          </a:p>
        </p:txBody>
      </p:sp>
    </p:spTree>
    <p:extLst>
      <p:ext uri="{BB962C8B-B14F-4D97-AF65-F5344CB8AC3E}">
        <p14:creationId xmlns:p14="http://schemas.microsoft.com/office/powerpoint/2010/main" val="3922545752"/>
      </p:ext>
    </p:extLst>
  </p:cSld>
  <p:clrMapOvr>
    <a:masterClrMapping/>
  </p:clrMapOvr>
  <p:transition xmlns:p14="http://schemas.microsoft.com/office/powerpoint/2010/main" spd="med" advClick="0" advTm="10000">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A4B20C-AC6B-DF4F-8224-788DB848CDED}" type="datetimeFigureOut">
              <a:rPr lang="en-US" smtClean="0"/>
              <a:t>9/13/21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19D22-9BE2-3B43-A274-0E30BD31DEFB}" type="slidenum">
              <a:rPr lang="en-US" smtClean="0"/>
              <a:t>‹#›</a:t>
            </a:fld>
            <a:endParaRPr lang="en-US"/>
          </a:p>
        </p:txBody>
      </p:sp>
    </p:spTree>
    <p:extLst>
      <p:ext uri="{BB962C8B-B14F-4D97-AF65-F5344CB8AC3E}">
        <p14:creationId xmlns:p14="http://schemas.microsoft.com/office/powerpoint/2010/main" val="765329334"/>
      </p:ext>
    </p:extLst>
  </p:cSld>
  <p:clrMapOvr>
    <a:masterClrMapping/>
  </p:clrMapOvr>
  <p:transition xmlns:p14="http://schemas.microsoft.com/office/powerpoint/2010/main" spd="med" advClick="0" advTm="10000">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A4B20C-AC6B-DF4F-8224-788DB848CDED}" type="datetimeFigureOut">
              <a:rPr lang="en-US" smtClean="0"/>
              <a:t>9/13/21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19D22-9BE2-3B43-A274-0E30BD31DEFB}" type="slidenum">
              <a:rPr lang="en-US" smtClean="0"/>
              <a:t>‹#›</a:t>
            </a:fld>
            <a:endParaRPr lang="en-US"/>
          </a:p>
        </p:txBody>
      </p:sp>
    </p:spTree>
    <p:extLst>
      <p:ext uri="{BB962C8B-B14F-4D97-AF65-F5344CB8AC3E}">
        <p14:creationId xmlns:p14="http://schemas.microsoft.com/office/powerpoint/2010/main" val="1376144793"/>
      </p:ext>
    </p:extLst>
  </p:cSld>
  <p:clrMapOvr>
    <a:masterClrMapping/>
  </p:clrMapOvr>
  <p:transition xmlns:p14="http://schemas.microsoft.com/office/powerpoint/2010/main" spd="med" advClick="0" advTm="10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Folio-white.png" descr="/Users/jaypointer/Desktop/Folio-white.png">
            <a:extLst>
              <a:ext uri="{FF2B5EF4-FFF2-40B4-BE49-F238E27FC236}">
                <a16:creationId xmlns:a16="http://schemas.microsoft.com/office/drawing/2014/main" xmlns="" id="{D812773D-F122-4840-9650-526612B570DE}"/>
              </a:ext>
            </a:extLst>
          </p:cNvPr>
          <p:cNvPicPr>
            <a:picLocks noChangeAspect="1"/>
          </p:cNvPicPr>
          <p:nvPr userDrawn="1"/>
        </p:nvPicPr>
        <p:blipFill>
          <a:blip r:embed="rId2" r:link="rId3">
            <a:extLst>
              <a:ext uri="{28A0092B-C50C-407E-A947-70E740481C1C}">
                <a14:useLocalDpi xmlns:a14="http://schemas.microsoft.com/office/drawing/2010/main"/>
              </a:ext>
            </a:extLst>
          </a:blip>
          <a:srcRect/>
          <a:stretch>
            <a:fillRect/>
          </a:stretch>
        </p:blipFill>
        <p:spPr bwMode="auto">
          <a:xfrm>
            <a:off x="0" y="5491163"/>
            <a:ext cx="2136775"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xmlns="" id="{E25C75E4-78B6-4B1C-8C17-7FA81918DD1F}"/>
              </a:ext>
            </a:extLst>
          </p:cNvPr>
          <p:cNvSpPr>
            <a:spLocks noGrp="1"/>
          </p:cNvSpPr>
          <p:nvPr>
            <p:ph type="sldNum" sz="quarter" idx="10"/>
          </p:nvPr>
        </p:nvSpPr>
        <p:spPr>
          <a:xfrm>
            <a:off x="8686800" y="6508750"/>
            <a:ext cx="412750" cy="365125"/>
          </a:xfrm>
        </p:spPr>
        <p:txBody>
          <a:bodyPr/>
          <a:lstStyle>
            <a:lvl1pPr>
              <a:defRPr/>
            </a:lvl1pPr>
          </a:lstStyle>
          <a:p>
            <a:pPr>
              <a:defRPr/>
            </a:pPr>
            <a:fld id="{C6346C3A-3BDE-4CC4-B636-6A9738284EC1}" type="slidenum">
              <a:rPr lang="en-US" altLang="en-US"/>
              <a:pPr>
                <a:defRPr/>
              </a:pPr>
              <a:t>‹#›</a:t>
            </a:fld>
            <a:endParaRPr lang="en-US" altLang="en-US"/>
          </a:p>
        </p:txBody>
      </p:sp>
      <p:sp>
        <p:nvSpPr>
          <p:cNvPr id="6" name="Date Placeholder 3">
            <a:extLst>
              <a:ext uri="{FF2B5EF4-FFF2-40B4-BE49-F238E27FC236}">
                <a16:creationId xmlns:a16="http://schemas.microsoft.com/office/drawing/2014/main" xmlns="" id="{86914900-23AE-4ED2-823B-B4D945299CBF}"/>
              </a:ext>
            </a:extLst>
          </p:cNvPr>
          <p:cNvSpPr>
            <a:spLocks noGrp="1"/>
          </p:cNvSpPr>
          <p:nvPr>
            <p:ph type="dt" sz="half" idx="11"/>
          </p:nvPr>
        </p:nvSpPr>
        <p:spPr/>
        <p:txBody>
          <a:bodyPr/>
          <a:lstStyle>
            <a:lvl1pPr>
              <a:defRPr/>
            </a:lvl1pPr>
          </a:lstStyle>
          <a:p>
            <a:pPr>
              <a:defRPr/>
            </a:pPr>
            <a:fld id="{DCD596A2-7F7B-43C2-B735-115238CB1823}" type="datetime1">
              <a:rPr lang="en-US" altLang="en-US"/>
              <a:pPr>
                <a:defRPr/>
              </a:pPr>
              <a:t>9/13/21</a:t>
            </a:fld>
            <a:endParaRPr lang="en-US" altLang="en-US"/>
          </a:p>
        </p:txBody>
      </p:sp>
    </p:spTree>
    <p:extLst>
      <p:ext uri="{BB962C8B-B14F-4D97-AF65-F5344CB8AC3E}">
        <p14:creationId xmlns:p14="http://schemas.microsoft.com/office/powerpoint/2010/main" val="3096450214"/>
      </p:ext>
    </p:extLst>
  </p:cSld>
  <p:clrMapOvr>
    <a:masterClrMapping/>
  </p:clrMapOvr>
  <p:transition xmlns:p14="http://schemas.microsoft.com/office/powerpoint/2010/main" spd="med" advClick="0" advTm="10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Folio-white.png" descr="/Users/jaypointer/Desktop/Folio-white.png">
            <a:extLst>
              <a:ext uri="{FF2B5EF4-FFF2-40B4-BE49-F238E27FC236}">
                <a16:creationId xmlns:a16="http://schemas.microsoft.com/office/drawing/2014/main" xmlns="" id="{FBCFF788-CF17-4157-93A0-307F5B5C8497}"/>
              </a:ext>
            </a:extLst>
          </p:cNvPr>
          <p:cNvPicPr>
            <a:picLocks noChangeAspect="1"/>
          </p:cNvPicPr>
          <p:nvPr userDrawn="1"/>
        </p:nvPicPr>
        <p:blipFill>
          <a:blip r:embed="rId2" r:link="rId3">
            <a:extLst>
              <a:ext uri="{28A0092B-C50C-407E-A947-70E740481C1C}">
                <a14:useLocalDpi xmlns:a14="http://schemas.microsoft.com/office/drawing/2010/main"/>
              </a:ext>
            </a:extLst>
          </a:blip>
          <a:srcRect/>
          <a:stretch>
            <a:fillRect/>
          </a:stretch>
        </p:blipFill>
        <p:spPr bwMode="auto">
          <a:xfrm>
            <a:off x="0" y="5491163"/>
            <a:ext cx="2135188"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2408177" y="1600200"/>
            <a:ext cx="300202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10153" y="1600200"/>
            <a:ext cx="307664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6">
            <a:extLst>
              <a:ext uri="{FF2B5EF4-FFF2-40B4-BE49-F238E27FC236}">
                <a16:creationId xmlns:a16="http://schemas.microsoft.com/office/drawing/2014/main" xmlns="" id="{01927526-7603-4C1B-91A4-8E810D6FFD73}"/>
              </a:ext>
            </a:extLst>
          </p:cNvPr>
          <p:cNvSpPr>
            <a:spLocks noGrp="1"/>
          </p:cNvSpPr>
          <p:nvPr>
            <p:ph type="sldNum" sz="quarter" idx="10"/>
          </p:nvPr>
        </p:nvSpPr>
        <p:spPr/>
        <p:txBody>
          <a:bodyPr/>
          <a:lstStyle>
            <a:lvl1pPr>
              <a:defRPr/>
            </a:lvl1pPr>
          </a:lstStyle>
          <a:p>
            <a:pPr>
              <a:defRPr/>
            </a:pPr>
            <a:fld id="{9C5AC348-96F2-47A0-8AE7-3B5E92D320E3}" type="slidenum">
              <a:rPr lang="en-US" altLang="en-US"/>
              <a:pPr>
                <a:defRPr/>
              </a:pPr>
              <a:t>‹#›</a:t>
            </a:fld>
            <a:endParaRPr lang="en-US" altLang="en-US"/>
          </a:p>
        </p:txBody>
      </p:sp>
      <p:sp>
        <p:nvSpPr>
          <p:cNvPr id="7" name="Date Placeholder 3">
            <a:extLst>
              <a:ext uri="{FF2B5EF4-FFF2-40B4-BE49-F238E27FC236}">
                <a16:creationId xmlns:a16="http://schemas.microsoft.com/office/drawing/2014/main" xmlns="" id="{2602C3B8-8B2A-4199-963F-E41D5EDEC7A8}"/>
              </a:ext>
            </a:extLst>
          </p:cNvPr>
          <p:cNvSpPr>
            <a:spLocks noGrp="1"/>
          </p:cNvSpPr>
          <p:nvPr>
            <p:ph type="dt" sz="half" idx="11"/>
          </p:nvPr>
        </p:nvSpPr>
        <p:spPr/>
        <p:txBody>
          <a:bodyPr/>
          <a:lstStyle>
            <a:lvl1pPr>
              <a:defRPr/>
            </a:lvl1pPr>
          </a:lstStyle>
          <a:p>
            <a:pPr>
              <a:defRPr/>
            </a:pPr>
            <a:fld id="{3FCFEEFF-1D7B-49FF-9E5A-63A76E3637FE}" type="datetime1">
              <a:rPr lang="en-US" altLang="en-US"/>
              <a:pPr>
                <a:defRPr/>
              </a:pPr>
              <a:t>9/13/21</a:t>
            </a:fld>
            <a:endParaRPr lang="en-US" altLang="en-US"/>
          </a:p>
        </p:txBody>
      </p:sp>
    </p:spTree>
    <p:extLst>
      <p:ext uri="{BB962C8B-B14F-4D97-AF65-F5344CB8AC3E}">
        <p14:creationId xmlns:p14="http://schemas.microsoft.com/office/powerpoint/2010/main" val="2062169073"/>
      </p:ext>
    </p:extLst>
  </p:cSld>
  <p:clrMapOvr>
    <a:masterClrMapping/>
  </p:clrMapOvr>
  <p:transition xmlns:p14="http://schemas.microsoft.com/office/powerpoint/2010/main" spd="med" advClick="0" advTm="10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0" descr="StatineryFolioREV.png">
            <a:extLst>
              <a:ext uri="{FF2B5EF4-FFF2-40B4-BE49-F238E27FC236}">
                <a16:creationId xmlns:a16="http://schemas.microsoft.com/office/drawing/2014/main" xmlns="" id="{C7342E21-EEFD-42BC-84A3-C8A1E51830F7}"/>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5499100"/>
            <a:ext cx="214947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410042" y="1679608"/>
            <a:ext cx="296734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410042" y="2319370"/>
            <a:ext cx="296734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80155" y="1679608"/>
            <a:ext cx="300664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80155" y="2319370"/>
            <a:ext cx="300664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8">
            <a:extLst>
              <a:ext uri="{FF2B5EF4-FFF2-40B4-BE49-F238E27FC236}">
                <a16:creationId xmlns:a16="http://schemas.microsoft.com/office/drawing/2014/main" xmlns="" id="{0AE7FCE0-6CE2-43E3-9ADA-A51965AD387E}"/>
              </a:ext>
            </a:extLst>
          </p:cNvPr>
          <p:cNvSpPr>
            <a:spLocks noGrp="1"/>
          </p:cNvSpPr>
          <p:nvPr>
            <p:ph type="sldNum" sz="quarter" idx="10"/>
          </p:nvPr>
        </p:nvSpPr>
        <p:spPr/>
        <p:txBody>
          <a:bodyPr/>
          <a:lstStyle>
            <a:lvl1pPr>
              <a:defRPr/>
            </a:lvl1pPr>
          </a:lstStyle>
          <a:p>
            <a:pPr>
              <a:defRPr/>
            </a:pPr>
            <a:fld id="{450C6165-0F4E-49C5-A66D-87E16C2AEA4D}" type="slidenum">
              <a:rPr lang="en-US" altLang="en-US"/>
              <a:pPr>
                <a:defRPr/>
              </a:pPr>
              <a:t>‹#›</a:t>
            </a:fld>
            <a:endParaRPr lang="en-US" altLang="en-US"/>
          </a:p>
        </p:txBody>
      </p:sp>
      <p:sp>
        <p:nvSpPr>
          <p:cNvPr id="9" name="Date Placeholder 3">
            <a:extLst>
              <a:ext uri="{FF2B5EF4-FFF2-40B4-BE49-F238E27FC236}">
                <a16:creationId xmlns:a16="http://schemas.microsoft.com/office/drawing/2014/main" xmlns="" id="{30B196CC-4836-4A2D-AE3D-452CAB019EEC}"/>
              </a:ext>
            </a:extLst>
          </p:cNvPr>
          <p:cNvSpPr>
            <a:spLocks noGrp="1"/>
          </p:cNvSpPr>
          <p:nvPr>
            <p:ph type="dt" sz="half" idx="11"/>
          </p:nvPr>
        </p:nvSpPr>
        <p:spPr/>
        <p:txBody>
          <a:bodyPr/>
          <a:lstStyle>
            <a:lvl1pPr>
              <a:defRPr/>
            </a:lvl1pPr>
          </a:lstStyle>
          <a:p>
            <a:pPr>
              <a:defRPr/>
            </a:pPr>
            <a:fld id="{F0C120C9-6F9D-4031-AEC7-1643A78547A6}" type="datetime1">
              <a:rPr lang="en-US" altLang="en-US"/>
              <a:pPr>
                <a:defRPr/>
              </a:pPr>
              <a:t>9/13/21</a:t>
            </a:fld>
            <a:endParaRPr lang="en-US" altLang="en-US"/>
          </a:p>
        </p:txBody>
      </p:sp>
    </p:spTree>
    <p:extLst>
      <p:ext uri="{BB962C8B-B14F-4D97-AF65-F5344CB8AC3E}">
        <p14:creationId xmlns:p14="http://schemas.microsoft.com/office/powerpoint/2010/main" val="3825859207"/>
      </p:ext>
    </p:extLst>
  </p:cSld>
  <p:clrMapOvr>
    <a:masterClrMapping/>
  </p:clrMapOvr>
  <p:transition xmlns:p14="http://schemas.microsoft.com/office/powerpoint/2010/main" spd="med" advClick="0" advTm="10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StatineryFolioREV.png">
            <a:extLst>
              <a:ext uri="{FF2B5EF4-FFF2-40B4-BE49-F238E27FC236}">
                <a16:creationId xmlns:a16="http://schemas.microsoft.com/office/drawing/2014/main" xmlns="" id="{F3547280-AF19-4DD7-8453-3239A0C42419}"/>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5499100"/>
            <a:ext cx="2141538"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Slide Number Placeholder 4">
            <a:extLst>
              <a:ext uri="{FF2B5EF4-FFF2-40B4-BE49-F238E27FC236}">
                <a16:creationId xmlns:a16="http://schemas.microsoft.com/office/drawing/2014/main" xmlns="" id="{459C1EEE-60B9-45D7-A725-392AC91BBADE}"/>
              </a:ext>
            </a:extLst>
          </p:cNvPr>
          <p:cNvSpPr>
            <a:spLocks noGrp="1"/>
          </p:cNvSpPr>
          <p:nvPr>
            <p:ph type="sldNum" sz="quarter" idx="10"/>
          </p:nvPr>
        </p:nvSpPr>
        <p:spPr/>
        <p:txBody>
          <a:bodyPr/>
          <a:lstStyle>
            <a:lvl1pPr>
              <a:defRPr/>
            </a:lvl1pPr>
          </a:lstStyle>
          <a:p>
            <a:pPr>
              <a:defRPr/>
            </a:pPr>
            <a:fld id="{3B18A597-6D1F-4FEE-828D-FB8D268E285D}" type="slidenum">
              <a:rPr lang="en-US" altLang="en-US"/>
              <a:pPr>
                <a:defRPr/>
              </a:pPr>
              <a:t>‹#›</a:t>
            </a:fld>
            <a:endParaRPr lang="en-US" altLang="en-US"/>
          </a:p>
        </p:txBody>
      </p:sp>
      <p:sp>
        <p:nvSpPr>
          <p:cNvPr id="5" name="Date Placeholder 3">
            <a:extLst>
              <a:ext uri="{FF2B5EF4-FFF2-40B4-BE49-F238E27FC236}">
                <a16:creationId xmlns:a16="http://schemas.microsoft.com/office/drawing/2014/main" xmlns="" id="{82ADCCBA-CF72-4381-B2BD-39F387AB97DB}"/>
              </a:ext>
            </a:extLst>
          </p:cNvPr>
          <p:cNvSpPr>
            <a:spLocks noGrp="1"/>
          </p:cNvSpPr>
          <p:nvPr>
            <p:ph type="dt" sz="half" idx="11"/>
          </p:nvPr>
        </p:nvSpPr>
        <p:spPr/>
        <p:txBody>
          <a:bodyPr/>
          <a:lstStyle>
            <a:lvl1pPr>
              <a:defRPr/>
            </a:lvl1pPr>
          </a:lstStyle>
          <a:p>
            <a:pPr>
              <a:defRPr/>
            </a:pPr>
            <a:fld id="{E0852229-C809-4535-9046-A15B3BA2998F}" type="datetime1">
              <a:rPr lang="en-US" altLang="en-US"/>
              <a:pPr>
                <a:defRPr/>
              </a:pPr>
              <a:t>9/13/21</a:t>
            </a:fld>
            <a:endParaRPr lang="en-US" altLang="en-US"/>
          </a:p>
        </p:txBody>
      </p:sp>
    </p:spTree>
    <p:extLst>
      <p:ext uri="{BB962C8B-B14F-4D97-AF65-F5344CB8AC3E}">
        <p14:creationId xmlns:p14="http://schemas.microsoft.com/office/powerpoint/2010/main" val="1968864513"/>
      </p:ext>
    </p:extLst>
  </p:cSld>
  <p:clrMapOvr>
    <a:masterClrMapping/>
  </p:clrMapOvr>
  <p:transition xmlns:p14="http://schemas.microsoft.com/office/powerpoint/2010/main" spd="med" advClick="0" advTm="10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StatineryFolioREV.png">
            <a:extLst>
              <a:ext uri="{FF2B5EF4-FFF2-40B4-BE49-F238E27FC236}">
                <a16:creationId xmlns:a16="http://schemas.microsoft.com/office/drawing/2014/main" xmlns="" id="{0951A862-33ED-46DD-8781-226C4635A659}"/>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5499100"/>
            <a:ext cx="220980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xmlns="" id="{98F6008F-3A50-48FB-9225-759DE4363D80}"/>
              </a:ext>
            </a:extLst>
          </p:cNvPr>
          <p:cNvSpPr>
            <a:spLocks noGrp="1"/>
          </p:cNvSpPr>
          <p:nvPr>
            <p:ph type="sldNum" sz="quarter" idx="10"/>
          </p:nvPr>
        </p:nvSpPr>
        <p:spPr/>
        <p:txBody>
          <a:bodyPr/>
          <a:lstStyle>
            <a:lvl1pPr>
              <a:defRPr/>
            </a:lvl1pPr>
          </a:lstStyle>
          <a:p>
            <a:pPr>
              <a:defRPr/>
            </a:pPr>
            <a:fld id="{834B5703-3911-459D-8FC7-B539A9AD9A6B}" type="slidenum">
              <a:rPr lang="en-US" altLang="en-US"/>
              <a:pPr>
                <a:defRPr/>
              </a:pPr>
              <a:t>‹#›</a:t>
            </a:fld>
            <a:endParaRPr lang="en-US" altLang="en-US"/>
          </a:p>
        </p:txBody>
      </p:sp>
      <p:sp>
        <p:nvSpPr>
          <p:cNvPr id="4" name="Date Placeholder 3">
            <a:extLst>
              <a:ext uri="{FF2B5EF4-FFF2-40B4-BE49-F238E27FC236}">
                <a16:creationId xmlns:a16="http://schemas.microsoft.com/office/drawing/2014/main" xmlns="" id="{4F7C8902-DA23-496B-97F8-7B8FA972FA60}"/>
              </a:ext>
            </a:extLst>
          </p:cNvPr>
          <p:cNvSpPr>
            <a:spLocks noGrp="1"/>
          </p:cNvSpPr>
          <p:nvPr>
            <p:ph type="dt" sz="half" idx="11"/>
          </p:nvPr>
        </p:nvSpPr>
        <p:spPr/>
        <p:txBody>
          <a:bodyPr/>
          <a:lstStyle>
            <a:lvl1pPr>
              <a:defRPr/>
            </a:lvl1pPr>
          </a:lstStyle>
          <a:p>
            <a:pPr>
              <a:defRPr/>
            </a:pPr>
            <a:fld id="{18FC5B0F-78CB-4FE2-A266-055A877EDD93}" type="datetime1">
              <a:rPr lang="en-US" altLang="en-US"/>
              <a:pPr>
                <a:defRPr/>
              </a:pPr>
              <a:t>9/13/21</a:t>
            </a:fld>
            <a:endParaRPr lang="en-US" altLang="en-US"/>
          </a:p>
        </p:txBody>
      </p:sp>
    </p:spTree>
    <p:extLst>
      <p:ext uri="{BB962C8B-B14F-4D97-AF65-F5344CB8AC3E}">
        <p14:creationId xmlns:p14="http://schemas.microsoft.com/office/powerpoint/2010/main" val="1180725710"/>
      </p:ext>
    </p:extLst>
  </p:cSld>
  <p:clrMapOvr>
    <a:masterClrMapping/>
  </p:clrMapOvr>
  <p:transition xmlns:p14="http://schemas.microsoft.com/office/powerpoint/2010/main" spd="med" advClick="0" advTm="10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10" descr="StatineryFolioREV.png">
            <a:extLst>
              <a:ext uri="{FF2B5EF4-FFF2-40B4-BE49-F238E27FC236}">
                <a16:creationId xmlns:a16="http://schemas.microsoft.com/office/drawing/2014/main" xmlns="" id="{CB64CE0E-5F80-4508-8A9D-ECF3A50902C8}"/>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5499100"/>
            <a:ext cx="213995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42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42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42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6">
            <a:extLst>
              <a:ext uri="{FF2B5EF4-FFF2-40B4-BE49-F238E27FC236}">
                <a16:creationId xmlns:a16="http://schemas.microsoft.com/office/drawing/2014/main" xmlns="" id="{76A881AB-0D12-41BD-AA1F-A86971D7A968}"/>
              </a:ext>
            </a:extLst>
          </p:cNvPr>
          <p:cNvSpPr>
            <a:spLocks noGrp="1"/>
          </p:cNvSpPr>
          <p:nvPr>
            <p:ph type="sldNum" sz="quarter" idx="10"/>
          </p:nvPr>
        </p:nvSpPr>
        <p:spPr/>
        <p:txBody>
          <a:bodyPr/>
          <a:lstStyle>
            <a:lvl1pPr>
              <a:defRPr/>
            </a:lvl1pPr>
          </a:lstStyle>
          <a:p>
            <a:pPr>
              <a:defRPr/>
            </a:pPr>
            <a:fld id="{9F55E7D4-F915-4820-90AC-B71D7C92106A}" type="slidenum">
              <a:rPr lang="en-US" altLang="en-US"/>
              <a:pPr>
                <a:defRPr/>
              </a:pPr>
              <a:t>‹#›</a:t>
            </a:fld>
            <a:endParaRPr lang="en-US" altLang="en-US"/>
          </a:p>
        </p:txBody>
      </p:sp>
      <p:sp>
        <p:nvSpPr>
          <p:cNvPr id="7" name="Date Placeholder 3">
            <a:extLst>
              <a:ext uri="{FF2B5EF4-FFF2-40B4-BE49-F238E27FC236}">
                <a16:creationId xmlns:a16="http://schemas.microsoft.com/office/drawing/2014/main" xmlns="" id="{1162364A-AFD9-4B80-8DB5-8F085F9304B3}"/>
              </a:ext>
            </a:extLst>
          </p:cNvPr>
          <p:cNvSpPr>
            <a:spLocks noGrp="1"/>
          </p:cNvSpPr>
          <p:nvPr>
            <p:ph type="dt" sz="half" idx="11"/>
          </p:nvPr>
        </p:nvSpPr>
        <p:spPr/>
        <p:txBody>
          <a:bodyPr/>
          <a:lstStyle>
            <a:lvl1pPr>
              <a:defRPr/>
            </a:lvl1pPr>
          </a:lstStyle>
          <a:p>
            <a:pPr>
              <a:defRPr/>
            </a:pPr>
            <a:fld id="{943242EE-2A9F-4106-BF70-C91FA2733087}" type="datetime1">
              <a:rPr lang="en-US" altLang="en-US"/>
              <a:pPr>
                <a:defRPr/>
              </a:pPr>
              <a:t>9/13/21</a:t>
            </a:fld>
            <a:endParaRPr lang="en-US" altLang="en-US"/>
          </a:p>
        </p:txBody>
      </p:sp>
    </p:spTree>
    <p:extLst>
      <p:ext uri="{BB962C8B-B14F-4D97-AF65-F5344CB8AC3E}">
        <p14:creationId xmlns:p14="http://schemas.microsoft.com/office/powerpoint/2010/main" val="3891965179"/>
      </p:ext>
    </p:extLst>
  </p:cSld>
  <p:clrMapOvr>
    <a:masterClrMapping/>
  </p:clrMapOvr>
  <p:transition xmlns:p14="http://schemas.microsoft.com/office/powerpoint/2010/main" spd="med" advClick="0" advTm="10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25248C-4F80-4BDB-8914-FAB87208F7D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BB24AA15-DD33-4ABA-A879-06C08D0DB0F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DCC55FC-7D26-425A-961A-5E1C72715A9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C173DD45-7CC6-4221-860C-CFB73AD176CF}"/>
              </a:ext>
            </a:extLst>
          </p:cNvPr>
          <p:cNvSpPr>
            <a:spLocks noGrp="1"/>
          </p:cNvSpPr>
          <p:nvPr>
            <p:ph type="dt" sz="half" idx="10"/>
          </p:nvPr>
        </p:nvSpPr>
        <p:spPr/>
        <p:txBody>
          <a:bodyPr/>
          <a:lstStyle/>
          <a:p>
            <a:fld id="{F6D3B13D-0966-47C2-8D33-27E6C6671C04}" type="datetimeFigureOut">
              <a:rPr lang="en-US" smtClean="0"/>
              <a:t>9/13/21</a:t>
            </a:fld>
            <a:endParaRPr lang="en-US"/>
          </a:p>
        </p:txBody>
      </p:sp>
      <p:sp>
        <p:nvSpPr>
          <p:cNvPr id="6" name="Footer Placeholder 5">
            <a:extLst>
              <a:ext uri="{FF2B5EF4-FFF2-40B4-BE49-F238E27FC236}">
                <a16:creationId xmlns:a16="http://schemas.microsoft.com/office/drawing/2014/main" xmlns="" id="{7D2C733A-4213-4789-A9E4-AE80C2B7A01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C5E044D3-CFDA-456B-9A52-723D1D592A18}"/>
              </a:ext>
            </a:extLst>
          </p:cNvPr>
          <p:cNvSpPr>
            <a:spLocks noGrp="1"/>
          </p:cNvSpPr>
          <p:nvPr>
            <p:ph type="sldNum" sz="quarter" idx="12"/>
          </p:nvPr>
        </p:nvSpPr>
        <p:spPr/>
        <p:txBody>
          <a:bodyPr/>
          <a:lstStyle/>
          <a:p>
            <a:fld id="{FF129BC2-634C-4D19-BEB8-BA7ACF201000}" type="slidenum">
              <a:rPr lang="en-US" smtClean="0"/>
              <a:t>‹#›</a:t>
            </a:fld>
            <a:endParaRPr lang="en-US"/>
          </a:p>
        </p:txBody>
      </p:sp>
    </p:spTree>
    <p:extLst>
      <p:ext uri="{BB962C8B-B14F-4D97-AF65-F5344CB8AC3E}">
        <p14:creationId xmlns:p14="http://schemas.microsoft.com/office/powerpoint/2010/main" val="1608318173"/>
      </p:ext>
    </p:extLst>
  </p:cSld>
  <p:clrMapOvr>
    <a:masterClrMapping/>
  </p:clrMapOvr>
  <p:transition xmlns:p14="http://schemas.microsoft.com/office/powerpoint/2010/main" spd="med" advClick="0" advTm="10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A4B20C-AC6B-DF4F-8224-788DB848CDED}" type="datetimeFigureOut">
              <a:rPr lang="en-US" smtClean="0"/>
              <a:t>9/13/21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19D22-9BE2-3B43-A274-0E30BD31DEFB}" type="slidenum">
              <a:rPr lang="en-US" smtClean="0"/>
              <a:t>‹#›</a:t>
            </a:fld>
            <a:endParaRPr lang="en-US"/>
          </a:p>
        </p:txBody>
      </p:sp>
    </p:spTree>
    <p:extLst>
      <p:ext uri="{BB962C8B-B14F-4D97-AF65-F5344CB8AC3E}">
        <p14:creationId xmlns:p14="http://schemas.microsoft.com/office/powerpoint/2010/main" val="2420335499"/>
      </p:ext>
    </p:extLst>
  </p:cSld>
  <p:clrMapOvr>
    <a:masterClrMapping/>
  </p:clrMapOvr>
  <p:transition xmlns:p14="http://schemas.microsoft.com/office/powerpoint/2010/main" spd="med" advClick="0" advTm="10000">
    <p:wipe/>
  </p:transition>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2.png"/><Relationship Id="rId12"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2" Type="http://schemas.openxmlformats.org/officeDocument/2006/relationships/theme" Target="../theme/theme2.xml"/><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a:extLst>
              <a:ext uri="{FF2B5EF4-FFF2-40B4-BE49-F238E27FC236}">
                <a16:creationId xmlns:a16="http://schemas.microsoft.com/office/drawing/2014/main" xmlns="" id="{5486A7A2-C51B-43EB-8D70-0DB2E3F8E173}"/>
              </a:ext>
            </a:extLst>
          </p:cNvPr>
          <p:cNvSpPr>
            <a:spLocks noChangeArrowheads="1"/>
          </p:cNvSpPr>
          <p:nvPr userDrawn="1"/>
        </p:nvSpPr>
        <p:spPr bwMode="auto">
          <a:xfrm>
            <a:off x="0" y="0"/>
            <a:ext cx="2098675" cy="6858000"/>
          </a:xfrm>
          <a:prstGeom prst="rect">
            <a:avLst/>
          </a:prstGeom>
          <a:gradFill rotWithShape="1">
            <a:gsLst>
              <a:gs pos="0">
                <a:srgbClr val="004176"/>
              </a:gs>
              <a:gs pos="100000">
                <a:srgbClr val="1BA1E7"/>
              </a:gs>
            </a:gsLst>
            <a:lin ang="5400000"/>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800">
              <a:solidFill>
                <a:srgbClr val="FFFFFF"/>
              </a:solidFill>
              <a:latin typeface="Calibri" panose="020F0502020204030204" pitchFamily="34" charset="0"/>
            </a:endParaRPr>
          </a:p>
        </p:txBody>
      </p:sp>
      <p:sp>
        <p:nvSpPr>
          <p:cNvPr id="1027" name="Title Placeholder 1">
            <a:extLst>
              <a:ext uri="{FF2B5EF4-FFF2-40B4-BE49-F238E27FC236}">
                <a16:creationId xmlns:a16="http://schemas.microsoft.com/office/drawing/2014/main" xmlns="" id="{0C8F17B5-3B62-4F03-BB19-D4451A39F4FC}"/>
              </a:ext>
            </a:extLst>
          </p:cNvPr>
          <p:cNvSpPr>
            <a:spLocks noGrp="1"/>
          </p:cNvSpPr>
          <p:nvPr>
            <p:ph type="title"/>
          </p:nvPr>
        </p:nvSpPr>
        <p:spPr bwMode="auto">
          <a:xfrm>
            <a:off x="2408238" y="274638"/>
            <a:ext cx="62023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xmlns="" id="{7023517C-5A89-48D4-83F7-20AFE4D4D13F}"/>
              </a:ext>
            </a:extLst>
          </p:cNvPr>
          <p:cNvSpPr>
            <a:spLocks noGrp="1"/>
          </p:cNvSpPr>
          <p:nvPr>
            <p:ph type="body" idx="1"/>
          </p:nvPr>
        </p:nvSpPr>
        <p:spPr bwMode="auto">
          <a:xfrm>
            <a:off x="2408238" y="1600200"/>
            <a:ext cx="627856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xmlns="" id="{399EF378-C427-44A5-B2A0-7651FB1FDB8E}"/>
              </a:ext>
            </a:extLst>
          </p:cNvPr>
          <p:cNvSpPr>
            <a:spLocks noGrp="1"/>
          </p:cNvSpPr>
          <p:nvPr>
            <p:ph type="sldNum" sz="quarter" idx="4"/>
          </p:nvPr>
        </p:nvSpPr>
        <p:spPr>
          <a:xfrm>
            <a:off x="8686800" y="6429375"/>
            <a:ext cx="4127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b="1">
                <a:solidFill>
                  <a:srgbClr val="95B3D7"/>
                </a:solidFill>
                <a:latin typeface="Helvetica" panose="020B0604020202020204" pitchFamily="34" charset="0"/>
              </a:defRPr>
            </a:lvl1pPr>
          </a:lstStyle>
          <a:p>
            <a:pPr>
              <a:defRPr/>
            </a:pPr>
            <a:fld id="{C1B79B93-7AC9-4D72-A437-40FA9210C867}" type="slidenum">
              <a:rPr lang="en-US" altLang="en-US"/>
              <a:pPr>
                <a:defRPr/>
              </a:pPr>
              <a:t>‹#›</a:t>
            </a:fld>
            <a:endParaRPr lang="en-US" altLang="en-US"/>
          </a:p>
        </p:txBody>
      </p:sp>
      <p:pic>
        <p:nvPicPr>
          <p:cNvPr id="1030" name="Picture 9">
            <a:extLst>
              <a:ext uri="{FF2B5EF4-FFF2-40B4-BE49-F238E27FC236}">
                <a16:creationId xmlns:a16="http://schemas.microsoft.com/office/drawing/2014/main" xmlns="" id="{BB860537-230B-4707-92CE-481709F96323}"/>
              </a:ext>
            </a:extLst>
          </p:cNvPr>
          <p:cNvPicPr>
            <a:picLocks noChangeAspect="1"/>
          </p:cNvPicPr>
          <p:nvPr userDrawn="1"/>
        </p:nvPicPr>
        <p:blipFill>
          <a:blip r:embed="rId10" cstate="print">
            <a:extLst>
              <a:ext uri="{28A0092B-C50C-407E-A947-70E740481C1C}">
                <a14:useLocalDpi xmlns:a14="http://schemas.microsoft.com/office/drawing/2010/main"/>
              </a:ext>
            </a:extLst>
          </a:blip>
          <a:srcRect/>
          <a:stretch>
            <a:fillRect/>
          </a:stretch>
        </p:blipFill>
        <p:spPr bwMode="auto">
          <a:xfrm>
            <a:off x="7543800" y="6565900"/>
            <a:ext cx="105886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Date Placeholder 3">
            <a:extLst>
              <a:ext uri="{FF2B5EF4-FFF2-40B4-BE49-F238E27FC236}">
                <a16:creationId xmlns:a16="http://schemas.microsoft.com/office/drawing/2014/main" xmlns="" id="{E3C85454-1645-4B8B-B397-1FD774FFED4B}"/>
              </a:ext>
            </a:extLst>
          </p:cNvPr>
          <p:cNvSpPr>
            <a:spLocks noGrp="1"/>
          </p:cNvSpPr>
          <p:nvPr>
            <p:ph type="dt" sz="half" idx="2"/>
          </p:nvPr>
        </p:nvSpPr>
        <p:spPr>
          <a:xfrm>
            <a:off x="5503863" y="6429375"/>
            <a:ext cx="1855787"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eaLnBrk="1" hangingPunct="1">
              <a:defRPr sz="800">
                <a:solidFill>
                  <a:srgbClr val="95B3D7"/>
                </a:solidFill>
                <a:latin typeface="Helvetica" panose="020B0604020202020204" pitchFamily="34" charset="0"/>
              </a:defRPr>
            </a:lvl1pPr>
          </a:lstStyle>
          <a:p>
            <a:pPr>
              <a:defRPr/>
            </a:pPr>
            <a:fld id="{E1E6E613-BB40-4BA1-B516-6468F6B863EA}" type="datetime1">
              <a:rPr lang="en-US" altLang="en-US"/>
              <a:pPr>
                <a:defRPr/>
              </a:pPr>
              <a:t>9/13/21</a:t>
            </a:fld>
            <a:endParaRPr lang="en-US" altLang="en-US"/>
          </a:p>
        </p:txBody>
      </p:sp>
      <p:pic>
        <p:nvPicPr>
          <p:cNvPr id="1032" name="Picture 12" descr="FLD_REV.png">
            <a:extLst>
              <a:ext uri="{FF2B5EF4-FFF2-40B4-BE49-F238E27FC236}">
                <a16:creationId xmlns:a16="http://schemas.microsoft.com/office/drawing/2014/main" xmlns="" id="{F9F70309-EB73-4BAB-A54E-B2F41B4FF971}"/>
              </a:ext>
            </a:extLst>
          </p:cNvPr>
          <p:cNvPicPr>
            <a:picLocks noChangeAspect="1"/>
          </p:cNvPicPr>
          <p:nvPr userDrawn="1"/>
        </p:nvPicPr>
        <p:blipFill>
          <a:blip r:embed="rId11">
            <a:extLst>
              <a:ext uri="{28A0092B-C50C-407E-A947-70E740481C1C}">
                <a14:useLocalDpi xmlns:a14="http://schemas.microsoft.com/office/drawing/2010/main"/>
              </a:ext>
            </a:extLst>
          </a:blip>
          <a:srcRect/>
          <a:stretch>
            <a:fillRect/>
          </a:stretch>
        </p:blipFill>
        <p:spPr bwMode="auto">
          <a:xfrm>
            <a:off x="219075" y="274638"/>
            <a:ext cx="16637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4" descr="NewGraphicStandard.png">
            <a:extLst>
              <a:ext uri="{FF2B5EF4-FFF2-40B4-BE49-F238E27FC236}">
                <a16:creationId xmlns:a16="http://schemas.microsoft.com/office/drawing/2014/main" xmlns="" id="{73A85732-EC78-41EB-A219-214FD5CDD13C}"/>
              </a:ext>
            </a:extLst>
          </p:cNvPr>
          <p:cNvPicPr>
            <a:picLocks noChangeAspect="1"/>
          </p:cNvPicPr>
          <p:nvPr userDrawn="1"/>
        </p:nvPicPr>
        <p:blipFill>
          <a:blip r:embed="rId12" cstate="print">
            <a:extLst>
              <a:ext uri="{28A0092B-C50C-407E-A947-70E740481C1C}">
                <a14:useLocalDpi xmlns:a14="http://schemas.microsoft.com/office/drawing/2010/main"/>
              </a:ext>
            </a:extLst>
          </a:blip>
          <a:srcRect/>
          <a:stretch>
            <a:fillRect/>
          </a:stretch>
        </p:blipFill>
        <p:spPr bwMode="auto">
          <a:xfrm>
            <a:off x="2386013" y="6465888"/>
            <a:ext cx="1831975"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9" r:id="rId8"/>
  </p:sldLayoutIdLst>
  <p:transition xmlns:p14="http://schemas.microsoft.com/office/powerpoint/2010/main" spd="med" advClick="0" advTm="10000">
    <p:wipe/>
  </p:transition>
  <p:hf hdr="0" ftr="0" dt="0"/>
  <p:txStyles>
    <p:titleStyle>
      <a:lvl1pPr algn="l" defTabSz="457200" rtl="0" eaLnBrk="0" fontAlgn="base" hangingPunct="0">
        <a:spcBef>
          <a:spcPct val="0"/>
        </a:spcBef>
        <a:spcAft>
          <a:spcPct val="0"/>
        </a:spcAft>
        <a:defRPr sz="3200" b="1" kern="1200">
          <a:solidFill>
            <a:srgbClr val="CF0031"/>
          </a:solidFill>
          <a:latin typeface="Helvetica"/>
          <a:ea typeface="ＭＳ Ｐゴシック" charset="0"/>
          <a:cs typeface="ＭＳ Ｐゴシック" charset="0"/>
        </a:defRPr>
      </a:lvl1pPr>
      <a:lvl2pPr algn="l" defTabSz="457200" rtl="0" eaLnBrk="0" fontAlgn="base" hangingPunct="0">
        <a:spcBef>
          <a:spcPct val="0"/>
        </a:spcBef>
        <a:spcAft>
          <a:spcPct val="0"/>
        </a:spcAft>
        <a:defRPr sz="3200" b="1">
          <a:solidFill>
            <a:srgbClr val="CF0031"/>
          </a:solidFill>
          <a:latin typeface="Helvetica" charset="0"/>
          <a:ea typeface="ＭＳ Ｐゴシック" charset="0"/>
          <a:cs typeface="ＭＳ Ｐゴシック" charset="0"/>
        </a:defRPr>
      </a:lvl2pPr>
      <a:lvl3pPr algn="l" defTabSz="457200" rtl="0" eaLnBrk="0" fontAlgn="base" hangingPunct="0">
        <a:spcBef>
          <a:spcPct val="0"/>
        </a:spcBef>
        <a:spcAft>
          <a:spcPct val="0"/>
        </a:spcAft>
        <a:defRPr sz="3200" b="1">
          <a:solidFill>
            <a:srgbClr val="CF0031"/>
          </a:solidFill>
          <a:latin typeface="Helvetica" charset="0"/>
          <a:ea typeface="ＭＳ Ｐゴシック" charset="0"/>
          <a:cs typeface="ＭＳ Ｐゴシック" charset="0"/>
        </a:defRPr>
      </a:lvl3pPr>
      <a:lvl4pPr algn="l" defTabSz="457200" rtl="0" eaLnBrk="0" fontAlgn="base" hangingPunct="0">
        <a:spcBef>
          <a:spcPct val="0"/>
        </a:spcBef>
        <a:spcAft>
          <a:spcPct val="0"/>
        </a:spcAft>
        <a:defRPr sz="3200" b="1">
          <a:solidFill>
            <a:srgbClr val="CF0031"/>
          </a:solidFill>
          <a:latin typeface="Helvetica" charset="0"/>
          <a:ea typeface="ＭＳ Ｐゴシック" charset="0"/>
          <a:cs typeface="ＭＳ Ｐゴシック" charset="0"/>
        </a:defRPr>
      </a:lvl4pPr>
      <a:lvl5pPr algn="l" defTabSz="457200" rtl="0" eaLnBrk="0" fontAlgn="base" hangingPunct="0">
        <a:spcBef>
          <a:spcPct val="0"/>
        </a:spcBef>
        <a:spcAft>
          <a:spcPct val="0"/>
        </a:spcAft>
        <a:defRPr sz="3200" b="1">
          <a:solidFill>
            <a:srgbClr val="CF0031"/>
          </a:solidFill>
          <a:latin typeface="Helvetica" charset="0"/>
          <a:ea typeface="ＭＳ Ｐゴシック" charset="0"/>
          <a:cs typeface="ＭＳ Ｐゴシック" charset="0"/>
        </a:defRPr>
      </a:lvl5pPr>
      <a:lvl6pPr marL="457200" algn="l" defTabSz="457200" rtl="0" fontAlgn="base">
        <a:spcBef>
          <a:spcPct val="0"/>
        </a:spcBef>
        <a:spcAft>
          <a:spcPct val="0"/>
        </a:spcAft>
        <a:defRPr sz="3200" b="1">
          <a:solidFill>
            <a:srgbClr val="CF0031"/>
          </a:solidFill>
          <a:latin typeface="Helvetica" charset="0"/>
          <a:ea typeface="ＭＳ Ｐゴシック" charset="0"/>
          <a:cs typeface="ＭＳ Ｐゴシック" charset="0"/>
        </a:defRPr>
      </a:lvl6pPr>
      <a:lvl7pPr marL="914400" algn="l" defTabSz="457200" rtl="0" fontAlgn="base">
        <a:spcBef>
          <a:spcPct val="0"/>
        </a:spcBef>
        <a:spcAft>
          <a:spcPct val="0"/>
        </a:spcAft>
        <a:defRPr sz="3200" b="1">
          <a:solidFill>
            <a:srgbClr val="CF0031"/>
          </a:solidFill>
          <a:latin typeface="Helvetica" charset="0"/>
          <a:ea typeface="ＭＳ Ｐゴシック" charset="0"/>
          <a:cs typeface="ＭＳ Ｐゴシック" charset="0"/>
        </a:defRPr>
      </a:lvl7pPr>
      <a:lvl8pPr marL="1371600" algn="l" defTabSz="457200" rtl="0" fontAlgn="base">
        <a:spcBef>
          <a:spcPct val="0"/>
        </a:spcBef>
        <a:spcAft>
          <a:spcPct val="0"/>
        </a:spcAft>
        <a:defRPr sz="3200" b="1">
          <a:solidFill>
            <a:srgbClr val="CF0031"/>
          </a:solidFill>
          <a:latin typeface="Helvetica" charset="0"/>
          <a:ea typeface="ＭＳ Ｐゴシック" charset="0"/>
          <a:cs typeface="ＭＳ Ｐゴシック" charset="0"/>
        </a:defRPr>
      </a:lvl8pPr>
      <a:lvl9pPr marL="1828800" algn="l" defTabSz="457200" rtl="0" fontAlgn="base">
        <a:spcBef>
          <a:spcPct val="0"/>
        </a:spcBef>
        <a:spcAft>
          <a:spcPct val="0"/>
        </a:spcAft>
        <a:defRPr sz="3200" b="1">
          <a:solidFill>
            <a:srgbClr val="CF0031"/>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rgbClr val="005AA3"/>
          </a:solidFill>
          <a:latin typeface="Helvetica"/>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005AA3"/>
          </a:solidFill>
          <a:latin typeface="Helvetica"/>
          <a:ea typeface="ＭＳ Ｐゴシック" charset="0"/>
          <a:cs typeface="ＭＳ Ｐゴシック"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005AA3"/>
          </a:solidFill>
          <a:latin typeface="Helvetica"/>
          <a:ea typeface="ＭＳ Ｐゴシック" charset="0"/>
          <a:cs typeface="ＭＳ Ｐゴシック"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rgbClr val="CF0031"/>
          </a:solidFill>
          <a:latin typeface="Helvetica"/>
          <a:ea typeface="ＭＳ Ｐゴシック" charset="0"/>
          <a:cs typeface="ＭＳ Ｐゴシック"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rgbClr val="005AA3"/>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A4B20C-AC6B-DF4F-8224-788DB848CDED}" type="datetimeFigureOut">
              <a:rPr lang="en-US" smtClean="0"/>
              <a:t>9/13/21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A19D22-9BE2-3B43-A274-0E30BD31DEFB}" type="slidenum">
              <a:rPr lang="en-US" smtClean="0"/>
              <a:t>‹#›</a:t>
            </a:fld>
            <a:endParaRPr lang="en-US"/>
          </a:p>
        </p:txBody>
      </p:sp>
    </p:spTree>
    <p:extLst>
      <p:ext uri="{BB962C8B-B14F-4D97-AF65-F5344CB8AC3E}">
        <p14:creationId xmlns:p14="http://schemas.microsoft.com/office/powerpoint/2010/main" val="1676667952"/>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ransition xmlns:p14="http://schemas.microsoft.com/office/powerpoint/2010/main" spd="med" advClick="0" advTm="10000">
    <p:wip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jpeg"/><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8">
            <a:extLst>
              <a:ext uri="{FF2B5EF4-FFF2-40B4-BE49-F238E27FC236}">
                <a16:creationId xmlns:a16="http://schemas.microsoft.com/office/drawing/2014/main" xmlns="" id="{169C28AB-420D-4988-8240-5F6366F2130E}"/>
              </a:ext>
            </a:extLst>
          </p:cNvPr>
          <p:cNvSpPr>
            <a:spLocks noGrp="1"/>
          </p:cNvSpPr>
          <p:nvPr>
            <p:ph type="title"/>
          </p:nvPr>
        </p:nvSpPr>
        <p:spPr>
          <a:xfrm>
            <a:off x="2303463" y="1717675"/>
            <a:ext cx="6278562" cy="2109788"/>
          </a:xfrm>
        </p:spPr>
        <p:txBody>
          <a:bodyPr/>
          <a:lstStyle/>
          <a:p>
            <a:pPr algn="ctr" eaLnBrk="1" hangingPunct="1"/>
            <a:r>
              <a:rPr lang="en-US" altLang="en-US" dirty="0">
                <a:latin typeface="Trebuchet MS" panose="020B0603020202020204" pitchFamily="34" charset="0"/>
                <a:ea typeface="ＭＳ Ｐゴシック" panose="020B0600070205080204" pitchFamily="34" charset="-128"/>
                <a:cs typeface="Times New Roman" panose="02020603050405020304" pitchFamily="18" charset="0"/>
              </a:rPr>
              <a:t>Welcome to Roundtable!</a:t>
            </a:r>
          </a:p>
        </p:txBody>
      </p:sp>
      <p:pic>
        <p:nvPicPr>
          <p:cNvPr id="11268" name="Picture 2">
            <a:extLst>
              <a:ext uri="{FF2B5EF4-FFF2-40B4-BE49-F238E27FC236}">
                <a16:creationId xmlns:a16="http://schemas.microsoft.com/office/drawing/2014/main" xmlns="" id="{A250EEF4-9ED4-4707-A75B-1AF512EB177A}"/>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157413" y="85725"/>
            <a:ext cx="6427787"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4">
            <a:extLst>
              <a:ext uri="{FF2B5EF4-FFF2-40B4-BE49-F238E27FC236}">
                <a16:creationId xmlns:a16="http://schemas.microsoft.com/office/drawing/2014/main" xmlns="" id="{1EFC4E6D-6D70-44AB-9AC7-BD770DC3725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33663" y="3429000"/>
            <a:ext cx="5619750"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advClick="0" advTm="10000">
    <p:wip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Scouts BSA Activities</a:t>
            </a:r>
            <a:endParaRPr lang="en-US" dirty="0"/>
          </a:p>
        </p:txBody>
      </p:sp>
      <p:sp>
        <p:nvSpPr>
          <p:cNvPr id="3" name="Content Placeholder 2"/>
          <p:cNvSpPr>
            <a:spLocks noGrp="1"/>
          </p:cNvSpPr>
          <p:nvPr>
            <p:ph idx="1"/>
          </p:nvPr>
        </p:nvSpPr>
        <p:spPr>
          <a:xfrm>
            <a:off x="2158999" y="1334665"/>
            <a:ext cx="6742545" cy="4901181"/>
          </a:xfrm>
        </p:spPr>
        <p:txBody>
          <a:bodyPr/>
          <a:lstStyle/>
          <a:p>
            <a:r>
              <a:rPr lang="en-US" dirty="0" smtClean="0"/>
              <a:t>18 Sep </a:t>
            </a:r>
            <a:r>
              <a:rPr lang="en-US" b="0" dirty="0" smtClean="0"/>
              <a:t>– Cachalot 75</a:t>
            </a:r>
            <a:r>
              <a:rPr lang="en-US" b="0" baseline="30000" dirty="0" smtClean="0"/>
              <a:t>th</a:t>
            </a:r>
            <a:r>
              <a:rPr lang="en-US" b="0" dirty="0" smtClean="0"/>
              <a:t> Celebration,</a:t>
            </a:r>
            <a:r>
              <a:rPr lang="en-US" sz="2000" b="0" dirty="0" smtClean="0"/>
              <a:t> </a:t>
            </a:r>
            <a:r>
              <a:rPr lang="en-US" sz="2000" b="0" dirty="0"/>
              <a:t>Camp </a:t>
            </a:r>
            <a:r>
              <a:rPr lang="en-US" sz="2000" b="0" dirty="0" smtClean="0"/>
              <a:t>Cachalot</a:t>
            </a:r>
            <a:endParaRPr lang="en-US" sz="2000" dirty="0"/>
          </a:p>
          <a:p>
            <a:r>
              <a:rPr lang="en-US" dirty="0" smtClean="0"/>
              <a:t>24-26 Sep </a:t>
            </a:r>
            <a:r>
              <a:rPr lang="mr-IN" b="0" dirty="0" smtClean="0"/>
              <a:t>–</a:t>
            </a:r>
            <a:r>
              <a:rPr lang="en-US" b="0" dirty="0" smtClean="0"/>
              <a:t> Webelos-O-</a:t>
            </a:r>
            <a:r>
              <a:rPr lang="en-US" b="0" dirty="0" err="1" smtClean="0"/>
              <a:t>Ree</a:t>
            </a:r>
            <a:r>
              <a:rPr lang="en-US" b="0" dirty="0" smtClean="0"/>
              <a:t>, </a:t>
            </a:r>
            <a:r>
              <a:rPr lang="en-US" sz="2000" b="0" dirty="0" smtClean="0"/>
              <a:t>Camp Yawgoog</a:t>
            </a:r>
          </a:p>
          <a:p>
            <a:r>
              <a:rPr lang="en-US" dirty="0" smtClean="0"/>
              <a:t>1-3 Oct </a:t>
            </a:r>
            <a:r>
              <a:rPr lang="en-US" b="0" dirty="0"/>
              <a:t>– </a:t>
            </a:r>
            <a:r>
              <a:rPr lang="en-US" b="0" dirty="0" smtClean="0"/>
              <a:t>Operation Be Prepared,</a:t>
            </a:r>
            <a:r>
              <a:rPr lang="en-US" sz="2000" b="0" dirty="0" smtClean="0"/>
              <a:t> </a:t>
            </a:r>
            <a:r>
              <a:rPr lang="en-US" sz="2000" b="0" dirty="0"/>
              <a:t>Camp </a:t>
            </a:r>
            <a:r>
              <a:rPr lang="en-US" sz="2000" b="0" dirty="0" smtClean="0"/>
              <a:t>Yawgoog</a:t>
            </a:r>
            <a:endParaRPr lang="en-US" sz="2000" dirty="0"/>
          </a:p>
          <a:p>
            <a:r>
              <a:rPr lang="en-US" dirty="0" smtClean="0"/>
              <a:t>8-10 Oct </a:t>
            </a:r>
            <a:r>
              <a:rPr lang="en-US" b="0" dirty="0"/>
              <a:t>– </a:t>
            </a:r>
            <a:r>
              <a:rPr lang="en-US" b="0" dirty="0" smtClean="0"/>
              <a:t>Highland Games,</a:t>
            </a:r>
            <a:r>
              <a:rPr lang="en-US" sz="2000" b="0" dirty="0" smtClean="0"/>
              <a:t> Camp Cachalot</a:t>
            </a:r>
            <a:endParaRPr lang="en-US" sz="2000" dirty="0"/>
          </a:p>
          <a:p>
            <a:r>
              <a:rPr lang="en-US" dirty="0" smtClean="0"/>
              <a:t>13 Nov </a:t>
            </a:r>
            <a:r>
              <a:rPr lang="en-US" b="0" dirty="0"/>
              <a:t>– </a:t>
            </a:r>
            <a:r>
              <a:rPr lang="en-US" b="0" dirty="0" smtClean="0"/>
              <a:t>Merit Badge Mania,</a:t>
            </a:r>
            <a:r>
              <a:rPr lang="en-US" sz="2000" b="0" dirty="0" smtClean="0"/>
              <a:t> TBA</a:t>
            </a:r>
            <a:endParaRPr lang="en-US" dirty="0"/>
          </a:p>
          <a:p>
            <a:r>
              <a:rPr lang="en-US" dirty="0" smtClean="0"/>
              <a:t>20 </a:t>
            </a:r>
            <a:r>
              <a:rPr lang="en-US" dirty="0"/>
              <a:t>Nov </a:t>
            </a:r>
            <a:r>
              <a:rPr lang="en-US" b="0" dirty="0"/>
              <a:t>– </a:t>
            </a:r>
            <a:r>
              <a:rPr lang="en-US" b="0" dirty="0" smtClean="0"/>
              <a:t>Fall Camp-O-</a:t>
            </a:r>
            <a:r>
              <a:rPr lang="en-US" b="0" dirty="0" err="1" smtClean="0"/>
              <a:t>Ree</a:t>
            </a:r>
            <a:r>
              <a:rPr lang="en-US" b="0" dirty="0" smtClean="0"/>
              <a:t>,</a:t>
            </a:r>
            <a:r>
              <a:rPr lang="en-US" sz="2000" b="0" dirty="0" smtClean="0"/>
              <a:t> Camp Norse</a:t>
            </a:r>
            <a:endParaRPr lang="en-US" dirty="0"/>
          </a:p>
          <a:p>
            <a:r>
              <a:rPr lang="en-US" dirty="0" smtClean="0"/>
              <a:t>6 Jan </a:t>
            </a:r>
            <a:r>
              <a:rPr lang="mr-IN" b="0" dirty="0" smtClean="0"/>
              <a:t>–</a:t>
            </a:r>
            <a:r>
              <a:rPr lang="en-US" b="0" dirty="0" smtClean="0"/>
              <a:t> Merit Badge College, </a:t>
            </a:r>
            <a:r>
              <a:rPr lang="en-US" sz="2000" b="0" dirty="0" smtClean="0"/>
              <a:t>TBA</a:t>
            </a:r>
            <a:endParaRPr lang="en-US" sz="2000" b="0" dirty="0"/>
          </a:p>
          <a:p>
            <a:endParaRPr lang="en-US" dirty="0"/>
          </a:p>
        </p:txBody>
      </p:sp>
    </p:spTree>
    <p:extLst>
      <p:ext uri="{BB962C8B-B14F-4D97-AF65-F5344CB8AC3E}">
        <p14:creationId xmlns:p14="http://schemas.microsoft.com/office/powerpoint/2010/main" val="3987396026"/>
      </p:ext>
    </p:extLst>
  </p:cSld>
  <p:clrMapOvr>
    <a:masterClrMapping/>
  </p:clrMapOvr>
  <p:transition xmlns:p14="http://schemas.microsoft.com/office/powerpoint/2010/main" spd="med" advClick="0" advTm="10000">
    <p:wip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 xmlns:a16="http://schemas.microsoft.com/office/drawing/2014/main" id="{1265E0E1-A784-44AC-B03E-BCBAFC48C2C5}"/>
              </a:ext>
            </a:extLst>
          </p:cNvPr>
          <p:cNvSpPr>
            <a:spLocks noGrp="1"/>
          </p:cNvSpPr>
          <p:nvPr>
            <p:ph type="title"/>
          </p:nvPr>
        </p:nvSpPr>
        <p:spPr>
          <a:xfrm>
            <a:off x="2068513" y="274638"/>
            <a:ext cx="6756400" cy="916599"/>
          </a:xfrm>
        </p:spPr>
        <p:txBody>
          <a:bodyPr/>
          <a:lstStyle/>
          <a:p>
            <a:pPr algn="ctr"/>
            <a:r>
              <a:rPr lang="en-US" altLang="en-US" sz="4400" dirty="0">
                <a:latin typeface="Arial"/>
                <a:ea typeface="ＭＳ Ｐゴシック" panose="020B0600070205080204" pitchFamily="34" charset="-128"/>
                <a:cs typeface="Arial"/>
              </a:rPr>
              <a:t>Operation Be </a:t>
            </a:r>
            <a:r>
              <a:rPr lang="en-US" altLang="en-US" sz="4400" dirty="0" smtClean="0">
                <a:latin typeface="Arial"/>
                <a:ea typeface="ＭＳ Ｐゴシック" panose="020B0600070205080204" pitchFamily="34" charset="-128"/>
                <a:cs typeface="Arial"/>
              </a:rPr>
              <a:t>Prepared</a:t>
            </a:r>
            <a:endParaRPr lang="en-US" altLang="en-US" sz="4400" dirty="0">
              <a:latin typeface="Arial"/>
              <a:ea typeface="ＭＳ Ｐゴシック" panose="020B0600070205080204" pitchFamily="34" charset="-128"/>
              <a:cs typeface="Arial"/>
            </a:endParaRPr>
          </a:p>
        </p:txBody>
      </p:sp>
      <p:pic>
        <p:nvPicPr>
          <p:cNvPr id="38916" name="Picture 4">
            <a:extLst>
              <a:ext uri="{FF2B5EF4-FFF2-40B4-BE49-F238E27FC236}">
                <a16:creationId xmlns="" xmlns:a16="http://schemas.microsoft.com/office/drawing/2014/main" id="{853D8C1B-50EB-4CDA-B0B7-BA40F1C11A19}"/>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68838" y="1347307"/>
            <a:ext cx="155575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5">
            <a:extLst>
              <a:ext uri="{FF2B5EF4-FFF2-40B4-BE49-F238E27FC236}">
                <a16:creationId xmlns="" xmlns:a16="http://schemas.microsoft.com/office/drawing/2014/main" id="{B82890E1-76D6-43D3-9114-9C9119E0D12F}"/>
              </a:ext>
            </a:extLst>
          </p:cNvPr>
          <p:cNvSpPr txBox="1">
            <a:spLocks noChangeArrowheads="1"/>
          </p:cNvSpPr>
          <p:nvPr/>
        </p:nvSpPr>
        <p:spPr bwMode="auto">
          <a:xfrm>
            <a:off x="2068513" y="2959683"/>
            <a:ext cx="67564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dirty="0"/>
              <a:t>Join us for the annual “Operation Be Prepared Weekend” hosted by </a:t>
            </a:r>
            <a:r>
              <a:rPr lang="en-US" altLang="en-US" dirty="0" err="1"/>
              <a:t>Yawgoog</a:t>
            </a:r>
            <a:r>
              <a:rPr lang="en-US" altLang="en-US" dirty="0"/>
              <a:t> Scout Reservation. This event is geared for </a:t>
            </a:r>
            <a:r>
              <a:rPr lang="en-US" altLang="en-US" dirty="0" smtClean="0"/>
              <a:t>leaders </a:t>
            </a:r>
            <a:r>
              <a:rPr lang="en-US" altLang="en-US" dirty="0"/>
              <a:t>who need to be certified and Scouts who need to earn either First Aid, Search and Rescue or Emergency Preparedness Merit Badges. </a:t>
            </a:r>
          </a:p>
          <a:p>
            <a:pPr algn="ctr"/>
            <a:endParaRPr lang="en-US" altLang="en-US" dirty="0"/>
          </a:p>
          <a:p>
            <a:pPr algn="ctr"/>
            <a:r>
              <a:rPr lang="en-US" altLang="en-US" dirty="0"/>
              <a:t>Earn and learn at the same time. This is your chance to earn badges and spend the weekend with fellow </a:t>
            </a:r>
            <a:r>
              <a:rPr lang="en-US" altLang="en-US" dirty="0" smtClean="0"/>
              <a:t>Scouts and Scouters </a:t>
            </a:r>
            <a:r>
              <a:rPr lang="en-US" altLang="en-US" dirty="0"/>
              <a:t>and train together.  </a:t>
            </a:r>
          </a:p>
          <a:p>
            <a:pPr algn="ctr"/>
            <a:endParaRPr lang="en-US" altLang="en-US" dirty="0"/>
          </a:p>
          <a:p>
            <a:pPr algn="ctr"/>
            <a:r>
              <a:rPr lang="en-US" altLang="en-US" sz="2400" dirty="0">
                <a:latin typeface="Arial"/>
                <a:cs typeface="Arial"/>
              </a:rPr>
              <a:t>October </a:t>
            </a:r>
            <a:r>
              <a:rPr lang="en-US" altLang="en-US" sz="2400" dirty="0" smtClean="0">
                <a:latin typeface="Arial"/>
                <a:cs typeface="Arial"/>
              </a:rPr>
              <a:t>1</a:t>
            </a:r>
            <a:r>
              <a:rPr lang="en-US" altLang="en-US" sz="2400" baseline="30000" dirty="0" smtClean="0">
                <a:latin typeface="Arial"/>
                <a:cs typeface="Arial"/>
              </a:rPr>
              <a:t>st</a:t>
            </a:r>
            <a:r>
              <a:rPr lang="en-US" altLang="en-US" sz="2400" dirty="0" smtClean="0">
                <a:latin typeface="Arial"/>
                <a:cs typeface="Arial"/>
              </a:rPr>
              <a:t> </a:t>
            </a:r>
            <a:r>
              <a:rPr lang="mr-IN" altLang="en-US" sz="2400" dirty="0" smtClean="0">
                <a:latin typeface="Arial"/>
                <a:cs typeface="Arial"/>
              </a:rPr>
              <a:t>–</a:t>
            </a:r>
            <a:r>
              <a:rPr lang="en-US" altLang="en-US" sz="2400" dirty="0" smtClean="0">
                <a:latin typeface="Arial"/>
                <a:cs typeface="Arial"/>
              </a:rPr>
              <a:t> 3</a:t>
            </a:r>
            <a:r>
              <a:rPr lang="en-US" altLang="en-US" sz="2400" baseline="30000" dirty="0" smtClean="0">
                <a:latin typeface="Arial"/>
                <a:cs typeface="Arial"/>
              </a:rPr>
              <a:t>rd</a:t>
            </a:r>
            <a:r>
              <a:rPr lang="en-US" altLang="en-US" sz="2400" dirty="0" smtClean="0">
                <a:latin typeface="Arial"/>
                <a:cs typeface="Arial"/>
              </a:rPr>
              <a:t> </a:t>
            </a:r>
            <a:endParaRPr lang="en-US" altLang="en-US" sz="2400" dirty="0">
              <a:latin typeface="Arial"/>
              <a:cs typeface="Arial"/>
            </a:endParaRPr>
          </a:p>
        </p:txBody>
      </p:sp>
    </p:spTree>
  </p:cSld>
  <p:clrMapOvr>
    <a:masterClrMapping/>
  </p:clrMapOvr>
  <p:transition xmlns:p14="http://schemas.microsoft.com/office/powerpoint/2010/main" spd="med" advClick="0" advTm="10000">
    <p:wip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a:extLst>
              <a:ext uri="{FF2B5EF4-FFF2-40B4-BE49-F238E27FC236}">
                <a16:creationId xmlns:a16="http://schemas.microsoft.com/office/drawing/2014/main" xmlns="" id="{6CE305F6-E8F7-4EDD-BED6-AE51CD63D686}"/>
              </a:ext>
            </a:extLst>
          </p:cNvPr>
          <p:cNvSpPr txBox="1">
            <a:spLocks noChangeArrowheads="1"/>
          </p:cNvSpPr>
          <p:nvPr/>
        </p:nvSpPr>
        <p:spPr bwMode="auto">
          <a:xfrm>
            <a:off x="2158999" y="142875"/>
            <a:ext cx="666172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b="1">
                <a:solidFill>
                  <a:srgbClr val="005AA3"/>
                </a:solidFill>
                <a:latin typeface="Helvetica"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rgbClr val="005AA3"/>
                </a:solidFill>
                <a:latin typeface="Helvetica"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rgbClr val="005AA3"/>
                </a:solidFill>
                <a:latin typeface="Helvetica"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9pPr>
          </a:lstStyle>
          <a:p>
            <a:pPr algn="ctr">
              <a:spcBef>
                <a:spcPct val="0"/>
              </a:spcBef>
              <a:buFontTx/>
              <a:buNone/>
            </a:pPr>
            <a:r>
              <a:rPr lang="en-US" altLang="en-US" sz="4400" dirty="0">
                <a:latin typeface="Arial" panose="020B0604020202020204" pitchFamily="34" charset="0"/>
              </a:rPr>
              <a:t>HIGHLAND GAMES </a:t>
            </a:r>
          </a:p>
        </p:txBody>
      </p:sp>
      <p:sp>
        <p:nvSpPr>
          <p:cNvPr id="8" name="TextBox 3">
            <a:extLst>
              <a:ext uri="{FF2B5EF4-FFF2-40B4-BE49-F238E27FC236}">
                <a16:creationId xmlns:a16="http://schemas.microsoft.com/office/drawing/2014/main" xmlns="" id="{4D18B0BB-78F7-4FBC-9E5F-09B74C120DAE}"/>
              </a:ext>
            </a:extLst>
          </p:cNvPr>
          <p:cNvSpPr txBox="1">
            <a:spLocks noChangeArrowheads="1"/>
          </p:cNvSpPr>
          <p:nvPr/>
        </p:nvSpPr>
        <p:spPr bwMode="auto">
          <a:xfrm>
            <a:off x="2158998" y="4529137"/>
            <a:ext cx="656936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b="1">
                <a:solidFill>
                  <a:srgbClr val="005AA3"/>
                </a:solidFill>
                <a:latin typeface="Helvetica"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rgbClr val="005AA3"/>
                </a:solidFill>
                <a:latin typeface="Helvetica"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rgbClr val="005AA3"/>
                </a:solidFill>
                <a:latin typeface="Helvetica"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9pPr>
          </a:lstStyle>
          <a:p>
            <a:pPr algn="ctr">
              <a:spcBef>
                <a:spcPct val="0"/>
              </a:spcBef>
              <a:buFontTx/>
              <a:buNone/>
            </a:pPr>
            <a:r>
              <a:rPr lang="en-US" altLang="en-US" sz="2000" b="0" dirty="0">
                <a:solidFill>
                  <a:srgbClr val="CF0031"/>
                </a:solidFill>
                <a:latin typeface="Arial" panose="020B0604020202020204" pitchFamily="34" charset="0"/>
              </a:rPr>
              <a:t>Scouts will compete in unique contests of skill and strength including caber toss, tomahawk throws and bagpipe construction. Register as a unit and prove your unit is the best is all the </a:t>
            </a:r>
            <a:r>
              <a:rPr lang="en-US" altLang="en-US" sz="2000" dirty="0">
                <a:solidFill>
                  <a:srgbClr val="CF0031"/>
                </a:solidFill>
                <a:latin typeface="Arial" panose="020B0604020202020204" pitchFamily="34" charset="0"/>
              </a:rPr>
              <a:t>HIGHLAND!</a:t>
            </a:r>
          </a:p>
        </p:txBody>
      </p:sp>
      <p:pic>
        <p:nvPicPr>
          <p:cNvPr id="9" name="Picture 5">
            <a:extLst>
              <a:ext uri="{FF2B5EF4-FFF2-40B4-BE49-F238E27FC236}">
                <a16:creationId xmlns:a16="http://schemas.microsoft.com/office/drawing/2014/main" xmlns="" id="{261E5E1A-FB2F-4359-91DB-27F30B6BFC1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05088" y="1783868"/>
            <a:ext cx="892175"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xmlns="" id="{F502D776-8C36-4D32-831F-815B4925593B}"/>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219950" y="1896580"/>
            <a:ext cx="1306513"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1">
            <a:extLst>
              <a:ext uri="{FF2B5EF4-FFF2-40B4-BE49-F238E27FC236}">
                <a16:creationId xmlns:a16="http://schemas.microsoft.com/office/drawing/2014/main" xmlns="" id="{191BC360-ED42-48A5-AF66-ADE71EF064C1}"/>
              </a:ext>
            </a:extLst>
          </p:cNvPr>
          <p:cNvSpPr txBox="1">
            <a:spLocks noChangeArrowheads="1"/>
          </p:cNvSpPr>
          <p:nvPr/>
        </p:nvSpPr>
        <p:spPr bwMode="auto">
          <a:xfrm>
            <a:off x="3551238" y="1555878"/>
            <a:ext cx="36147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b="1">
                <a:solidFill>
                  <a:srgbClr val="005AA3"/>
                </a:solidFill>
                <a:latin typeface="Helvetica"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rgbClr val="005AA3"/>
                </a:solidFill>
                <a:latin typeface="Helvetica"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rgbClr val="005AA3"/>
                </a:solidFill>
                <a:latin typeface="Helvetica"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9pPr>
          </a:lstStyle>
          <a:p>
            <a:pPr algn="ctr">
              <a:spcBef>
                <a:spcPct val="0"/>
              </a:spcBef>
              <a:buFontTx/>
              <a:buNone/>
            </a:pPr>
            <a:r>
              <a:rPr lang="en-US" altLang="en-US" b="0" dirty="0" smtClean="0">
                <a:solidFill>
                  <a:schemeClr val="tx1"/>
                </a:solidFill>
                <a:latin typeface="Arial" panose="020B0604020202020204" pitchFamily="34" charset="0"/>
              </a:rPr>
              <a:t>October 8</a:t>
            </a:r>
            <a:r>
              <a:rPr lang="en-US" altLang="en-US" b="0" baseline="30000" dirty="0" smtClean="0">
                <a:solidFill>
                  <a:schemeClr val="tx1"/>
                </a:solidFill>
                <a:latin typeface="Arial" panose="020B0604020202020204" pitchFamily="34" charset="0"/>
              </a:rPr>
              <a:t>th</a:t>
            </a:r>
            <a:r>
              <a:rPr lang="en-US" altLang="en-US" b="0" dirty="0" smtClean="0">
                <a:solidFill>
                  <a:schemeClr val="tx1"/>
                </a:solidFill>
                <a:latin typeface="Arial" panose="020B0604020202020204" pitchFamily="34" charset="0"/>
              </a:rPr>
              <a:t> </a:t>
            </a:r>
            <a:r>
              <a:rPr lang="mr-IN" altLang="en-US" b="0" dirty="0" smtClean="0">
                <a:solidFill>
                  <a:schemeClr val="tx1"/>
                </a:solidFill>
                <a:latin typeface="Arial" panose="020B0604020202020204" pitchFamily="34" charset="0"/>
              </a:rPr>
              <a:t>–</a:t>
            </a:r>
            <a:r>
              <a:rPr lang="en-US" altLang="en-US" b="0" dirty="0" smtClean="0">
                <a:solidFill>
                  <a:schemeClr val="tx1"/>
                </a:solidFill>
                <a:latin typeface="Arial" panose="020B0604020202020204" pitchFamily="34" charset="0"/>
              </a:rPr>
              <a:t> 10</a:t>
            </a:r>
            <a:r>
              <a:rPr lang="en-US" altLang="en-US" b="0" baseline="30000" dirty="0" smtClean="0">
                <a:solidFill>
                  <a:schemeClr val="tx1"/>
                </a:solidFill>
                <a:latin typeface="Arial" panose="020B0604020202020204" pitchFamily="34" charset="0"/>
              </a:rPr>
              <a:t>th</a:t>
            </a:r>
            <a:r>
              <a:rPr lang="en-US" altLang="en-US" b="0" dirty="0" smtClean="0">
                <a:solidFill>
                  <a:schemeClr val="tx1"/>
                </a:solidFill>
                <a:latin typeface="Arial" panose="020B0604020202020204" pitchFamily="34" charset="0"/>
              </a:rPr>
              <a:t> 2021</a:t>
            </a:r>
            <a:endParaRPr lang="en-US" altLang="en-US" b="0" dirty="0">
              <a:solidFill>
                <a:schemeClr val="tx1"/>
              </a:solidFill>
              <a:latin typeface="Arial" panose="020B0604020202020204" pitchFamily="34" charset="0"/>
            </a:endParaRPr>
          </a:p>
          <a:p>
            <a:pPr algn="ctr">
              <a:spcBef>
                <a:spcPct val="0"/>
              </a:spcBef>
              <a:buFontTx/>
              <a:buNone/>
            </a:pPr>
            <a:r>
              <a:rPr lang="en-US" altLang="en-US" b="0" dirty="0" smtClean="0">
                <a:solidFill>
                  <a:schemeClr val="tx1"/>
                </a:solidFill>
                <a:latin typeface="Arial" panose="020B0604020202020204" pitchFamily="34" charset="0"/>
              </a:rPr>
              <a:t>Camp Cachalot</a:t>
            </a:r>
            <a:endParaRPr lang="en-US" altLang="en-US" b="0" dirty="0">
              <a:solidFill>
                <a:schemeClr val="tx1"/>
              </a:solidFill>
              <a:latin typeface="Arial" panose="020B0604020202020204" pitchFamily="34" charset="0"/>
            </a:endParaRPr>
          </a:p>
        </p:txBody>
      </p:sp>
      <p:sp>
        <p:nvSpPr>
          <p:cNvPr id="12" name="TextBox 12">
            <a:extLst>
              <a:ext uri="{FF2B5EF4-FFF2-40B4-BE49-F238E27FC236}">
                <a16:creationId xmlns:a16="http://schemas.microsoft.com/office/drawing/2014/main" xmlns="" id="{9ED76FFF-2361-437F-B3D3-D5862538DED1}"/>
              </a:ext>
            </a:extLst>
          </p:cNvPr>
          <p:cNvSpPr txBox="1">
            <a:spLocks noChangeArrowheads="1"/>
          </p:cNvSpPr>
          <p:nvPr/>
        </p:nvSpPr>
        <p:spPr bwMode="auto">
          <a:xfrm>
            <a:off x="3616324" y="2914650"/>
            <a:ext cx="375188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b="1">
                <a:solidFill>
                  <a:srgbClr val="005AA3"/>
                </a:solidFill>
                <a:latin typeface="Helvetica"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rgbClr val="005AA3"/>
                </a:solidFill>
                <a:latin typeface="Helvetica"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rgbClr val="005AA3"/>
                </a:solidFill>
                <a:latin typeface="Helvetica"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9pPr>
          </a:lstStyle>
          <a:p>
            <a:pPr algn="ctr">
              <a:spcBef>
                <a:spcPct val="0"/>
              </a:spcBef>
              <a:buFontTx/>
              <a:buNone/>
            </a:pPr>
            <a:r>
              <a:rPr lang="en-US" altLang="en-US" sz="2000" b="0" dirty="0">
                <a:solidFill>
                  <a:srgbClr val="0074EF"/>
                </a:solidFill>
                <a:latin typeface="Arial" panose="020B0604020202020204" pitchFamily="34" charset="0"/>
              </a:rPr>
              <a:t>Come test your skills and work as a team to compete in the </a:t>
            </a:r>
            <a:r>
              <a:rPr lang="en-US" altLang="en-US" sz="2000" b="0" dirty="0" smtClean="0">
                <a:solidFill>
                  <a:srgbClr val="0074EF"/>
                </a:solidFill>
                <a:latin typeface="Arial" panose="020B0604020202020204" pitchFamily="34" charset="0"/>
              </a:rPr>
              <a:t>2021 Highland </a:t>
            </a:r>
            <a:r>
              <a:rPr lang="en-US" altLang="en-US" sz="2000" b="0" dirty="0">
                <a:solidFill>
                  <a:srgbClr val="0074EF"/>
                </a:solidFill>
                <a:latin typeface="Arial" panose="020B0604020202020204" pitchFamily="34" charset="0"/>
              </a:rPr>
              <a:t>Games!</a:t>
            </a:r>
          </a:p>
        </p:txBody>
      </p:sp>
    </p:spTree>
  </p:cSld>
  <p:clrMapOvr>
    <a:masterClrMapping/>
  </p:clrMapOvr>
  <p:transition xmlns:p14="http://schemas.microsoft.com/office/powerpoint/2010/main" spd="med" advClick="0" advTm="10000">
    <p:wip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Opportunities</a:t>
            </a:r>
            <a:endParaRPr lang="en-US" dirty="0"/>
          </a:p>
        </p:txBody>
      </p:sp>
      <p:sp>
        <p:nvSpPr>
          <p:cNvPr id="3" name="Content Placeholder 2"/>
          <p:cNvSpPr>
            <a:spLocks noGrp="1"/>
          </p:cNvSpPr>
          <p:nvPr>
            <p:ph idx="1"/>
          </p:nvPr>
        </p:nvSpPr>
        <p:spPr>
          <a:xfrm>
            <a:off x="2158999" y="1336823"/>
            <a:ext cx="6742545" cy="5070904"/>
          </a:xfrm>
        </p:spPr>
        <p:txBody>
          <a:bodyPr/>
          <a:lstStyle/>
          <a:p>
            <a:r>
              <a:rPr lang="en-US" dirty="0" smtClean="0"/>
              <a:t>18-19 Sep </a:t>
            </a:r>
            <a:r>
              <a:rPr lang="en-US" b="0" dirty="0"/>
              <a:t>– Leave No Trace Trainer Course, </a:t>
            </a:r>
            <a:r>
              <a:rPr lang="en-US" sz="2000" b="0" dirty="0"/>
              <a:t>Camp </a:t>
            </a:r>
            <a:r>
              <a:rPr lang="en-US" sz="2000" b="0" dirty="0" smtClean="0"/>
              <a:t>Yawgoog</a:t>
            </a:r>
            <a:endParaRPr lang="en-US" sz="1800" dirty="0"/>
          </a:p>
          <a:p>
            <a:r>
              <a:rPr lang="en-US" dirty="0" smtClean="0"/>
              <a:t>1-3 Oct</a:t>
            </a:r>
            <a:r>
              <a:rPr lang="en-US" b="0" dirty="0" smtClean="0"/>
              <a:t>– Wilderness First Aid, </a:t>
            </a:r>
            <a:r>
              <a:rPr lang="en-US" sz="2000" b="0" dirty="0"/>
              <a:t>Camp </a:t>
            </a:r>
            <a:r>
              <a:rPr lang="en-US" sz="2000" b="0" dirty="0" err="1" smtClean="0"/>
              <a:t>Aquapaug</a:t>
            </a:r>
            <a:r>
              <a:rPr lang="en-US" sz="2000" b="0" dirty="0" smtClean="0"/>
              <a:t> </a:t>
            </a:r>
          </a:p>
          <a:p>
            <a:r>
              <a:rPr lang="en-US" dirty="0" smtClean="0"/>
              <a:t>10 Oct </a:t>
            </a:r>
            <a:r>
              <a:rPr lang="mr-IN" b="0" dirty="0" smtClean="0"/>
              <a:t>–</a:t>
            </a:r>
            <a:r>
              <a:rPr lang="en-US" b="0" dirty="0" smtClean="0"/>
              <a:t> Charter Organization Representative Training,</a:t>
            </a:r>
            <a:r>
              <a:rPr lang="en-US" sz="2000" b="0" dirty="0" smtClean="0"/>
              <a:t> Virtual</a:t>
            </a:r>
          </a:p>
          <a:p>
            <a:r>
              <a:rPr lang="en-US" dirty="0" smtClean="0"/>
              <a:t>15-17 </a:t>
            </a:r>
            <a:r>
              <a:rPr lang="en-US" dirty="0"/>
              <a:t>Oct</a:t>
            </a:r>
            <a:r>
              <a:rPr lang="en-US" b="0" dirty="0"/>
              <a:t>– </a:t>
            </a:r>
            <a:r>
              <a:rPr lang="en-US" b="0" dirty="0" smtClean="0"/>
              <a:t>Introduction to Outdoor Leadership Skills, </a:t>
            </a:r>
            <a:r>
              <a:rPr lang="en-US" sz="2000" b="0" dirty="0"/>
              <a:t>Camp </a:t>
            </a:r>
            <a:r>
              <a:rPr lang="en-US" sz="2000" b="0" dirty="0" smtClean="0"/>
              <a:t>Yawgoog [Scouts BSA]</a:t>
            </a:r>
            <a:endParaRPr lang="en-US" sz="2000" b="0" dirty="0"/>
          </a:p>
          <a:p>
            <a:r>
              <a:rPr lang="en-US" dirty="0" smtClean="0"/>
              <a:t>16-</a:t>
            </a:r>
            <a:r>
              <a:rPr lang="en-US" dirty="0"/>
              <a:t>17 Oct</a:t>
            </a:r>
            <a:r>
              <a:rPr lang="en-US" b="0" dirty="0"/>
              <a:t>– </a:t>
            </a:r>
            <a:r>
              <a:rPr lang="en-US" b="0" dirty="0" smtClean="0"/>
              <a:t>Basic Adult Leader Outdoor Orientation, </a:t>
            </a:r>
            <a:r>
              <a:rPr lang="en-US" sz="2000" b="0" dirty="0"/>
              <a:t>Camp Yawgoog </a:t>
            </a:r>
            <a:r>
              <a:rPr lang="en-US" sz="2000" b="0" dirty="0" smtClean="0"/>
              <a:t>[Cub Scouts]</a:t>
            </a:r>
            <a:endParaRPr lang="en-US" sz="2000" b="0" dirty="0"/>
          </a:p>
          <a:p>
            <a:r>
              <a:rPr lang="en-US" dirty="0" smtClean="0"/>
              <a:t>6 Nov </a:t>
            </a:r>
            <a:r>
              <a:rPr lang="en-US" b="0" dirty="0"/>
              <a:t>– Venture Advisor Training, </a:t>
            </a:r>
            <a:r>
              <a:rPr lang="en-US" sz="2000" b="0" dirty="0"/>
              <a:t>Camp </a:t>
            </a:r>
            <a:r>
              <a:rPr lang="en-US" sz="2000" b="0" dirty="0" err="1" smtClean="0"/>
              <a:t>Champlin</a:t>
            </a:r>
            <a:endParaRPr lang="en-US" sz="1800" dirty="0"/>
          </a:p>
        </p:txBody>
      </p:sp>
    </p:spTree>
    <p:extLst>
      <p:ext uri="{BB962C8B-B14F-4D97-AF65-F5344CB8AC3E}">
        <p14:creationId xmlns:p14="http://schemas.microsoft.com/office/powerpoint/2010/main" val="2489076079"/>
      </p:ext>
    </p:extLst>
  </p:cSld>
  <p:clrMapOvr>
    <a:masterClrMapping/>
  </p:clrMapOvr>
  <p:transition xmlns:p14="http://schemas.microsoft.com/office/powerpoint/2010/main" spd="med" advClick="0" advTm="10000">
    <p:wip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238" y="274638"/>
            <a:ext cx="6202362" cy="830262"/>
          </a:xfrm>
        </p:spPr>
        <p:txBody>
          <a:bodyPr/>
          <a:lstStyle/>
          <a:p>
            <a:r>
              <a:rPr lang="en-US" dirty="0" smtClean="0"/>
              <a:t>Scouting Trivia Answer</a:t>
            </a:r>
            <a:endParaRPr lang="en-US" dirty="0"/>
          </a:p>
        </p:txBody>
      </p:sp>
      <p:sp>
        <p:nvSpPr>
          <p:cNvPr id="3" name="Content Placeholder 2"/>
          <p:cNvSpPr>
            <a:spLocks noGrp="1"/>
          </p:cNvSpPr>
          <p:nvPr>
            <p:ph idx="1"/>
          </p:nvPr>
        </p:nvSpPr>
        <p:spPr>
          <a:xfrm>
            <a:off x="2408238" y="1206500"/>
            <a:ext cx="6278562" cy="4949252"/>
          </a:xfrm>
        </p:spPr>
        <p:txBody>
          <a:bodyPr/>
          <a:lstStyle/>
          <a:p>
            <a:pPr marL="0" indent="0">
              <a:buNone/>
            </a:pPr>
            <a:r>
              <a:rPr lang="en-US" dirty="0" smtClean="0"/>
              <a:t>THE SCOUT LAW</a:t>
            </a:r>
          </a:p>
          <a:p>
            <a:pPr marL="457200" indent="-457200">
              <a:spcBef>
                <a:spcPts val="300"/>
              </a:spcBef>
              <a:buFont typeface="+mj-lt"/>
              <a:buAutoNum type="arabicPeriod"/>
            </a:pPr>
            <a:r>
              <a:rPr lang="en-US" sz="2000" dirty="0" smtClean="0"/>
              <a:t>A Scout’s </a:t>
            </a:r>
            <a:r>
              <a:rPr lang="en-US" sz="2000" dirty="0" err="1" smtClean="0"/>
              <a:t>honour</a:t>
            </a:r>
            <a:r>
              <a:rPr lang="en-US" sz="2000" dirty="0" smtClean="0"/>
              <a:t> is to be trusted.</a:t>
            </a:r>
          </a:p>
          <a:p>
            <a:pPr marL="457200" indent="-457200">
              <a:spcBef>
                <a:spcPts val="300"/>
              </a:spcBef>
              <a:buFont typeface="+mj-lt"/>
              <a:buAutoNum type="arabicPeriod"/>
            </a:pPr>
            <a:r>
              <a:rPr lang="en-US" sz="2000" dirty="0" smtClean="0"/>
              <a:t>A Scout is loyal.</a:t>
            </a:r>
          </a:p>
          <a:p>
            <a:pPr marL="457200" indent="-457200">
              <a:spcBef>
                <a:spcPts val="300"/>
              </a:spcBef>
              <a:buFont typeface="+mj-lt"/>
              <a:buAutoNum type="arabicPeriod"/>
            </a:pPr>
            <a:r>
              <a:rPr lang="en-US" sz="2000" dirty="0" smtClean="0"/>
              <a:t>A Scout’s duty is to be useful and to help others.</a:t>
            </a:r>
          </a:p>
          <a:p>
            <a:pPr marL="457200" indent="-457200">
              <a:spcBef>
                <a:spcPts val="300"/>
              </a:spcBef>
              <a:buFont typeface="+mj-lt"/>
              <a:buAutoNum type="arabicPeriod"/>
            </a:pPr>
            <a:r>
              <a:rPr lang="en-US" sz="2000" dirty="0" smtClean="0"/>
              <a:t>A Scout is a friend to all and a brother to every other Scout.</a:t>
            </a:r>
          </a:p>
          <a:p>
            <a:pPr marL="457200" indent="-457200">
              <a:spcBef>
                <a:spcPts val="300"/>
              </a:spcBef>
              <a:buFont typeface="+mj-lt"/>
              <a:buAutoNum type="arabicPeriod"/>
            </a:pPr>
            <a:r>
              <a:rPr lang="en-US" sz="2000" dirty="0" smtClean="0"/>
              <a:t>A Scout is courteous.</a:t>
            </a:r>
          </a:p>
          <a:p>
            <a:pPr marL="457200" indent="-457200">
              <a:spcBef>
                <a:spcPts val="300"/>
              </a:spcBef>
              <a:buFont typeface="+mj-lt"/>
              <a:buAutoNum type="arabicPeriod"/>
            </a:pPr>
            <a:r>
              <a:rPr lang="en-US" sz="2000" dirty="0" smtClean="0"/>
              <a:t>A Scout is a friend to animals.</a:t>
            </a:r>
          </a:p>
          <a:p>
            <a:pPr marL="457200" indent="-457200">
              <a:spcBef>
                <a:spcPts val="300"/>
              </a:spcBef>
              <a:buFont typeface="+mj-lt"/>
              <a:buAutoNum type="arabicPeriod"/>
            </a:pPr>
            <a:r>
              <a:rPr lang="en-US" sz="2000" dirty="0" smtClean="0"/>
              <a:t>A Scout obeys orders of his parents, Patrol Leader or Scoutmaster without question.</a:t>
            </a:r>
          </a:p>
          <a:p>
            <a:pPr marL="457200" indent="-457200">
              <a:spcBef>
                <a:spcPts val="300"/>
              </a:spcBef>
              <a:buFont typeface="+mj-lt"/>
              <a:buAutoNum type="arabicPeriod"/>
            </a:pPr>
            <a:r>
              <a:rPr lang="en-US" sz="2000" dirty="0" smtClean="0"/>
              <a:t>A Scout smiles and whistles under all difficulties.</a:t>
            </a:r>
          </a:p>
          <a:p>
            <a:pPr marL="457200" indent="-457200">
              <a:spcBef>
                <a:spcPts val="300"/>
              </a:spcBef>
              <a:buFont typeface="+mj-lt"/>
              <a:buAutoNum type="arabicPeriod"/>
            </a:pPr>
            <a:r>
              <a:rPr lang="en-US" sz="2000" dirty="0" smtClean="0"/>
              <a:t>A Scout is thrifty.</a:t>
            </a:r>
          </a:p>
          <a:p>
            <a:pPr marL="457200" indent="-457200">
              <a:spcBef>
                <a:spcPts val="300"/>
              </a:spcBef>
              <a:buFont typeface="+mj-lt"/>
              <a:buAutoNum type="arabicPeriod"/>
            </a:pPr>
            <a:r>
              <a:rPr lang="en-US" sz="2000" dirty="0" smtClean="0"/>
              <a:t>A Scout is clean in thought, word and deed.</a:t>
            </a:r>
          </a:p>
        </p:txBody>
      </p:sp>
    </p:spTree>
    <p:extLst>
      <p:ext uri="{BB962C8B-B14F-4D97-AF65-F5344CB8AC3E}">
        <p14:creationId xmlns:p14="http://schemas.microsoft.com/office/powerpoint/2010/main" val="482806631"/>
      </p:ext>
    </p:extLst>
  </p:cSld>
  <p:clrMapOvr>
    <a:masterClrMapping/>
  </p:clrMapOvr>
  <p:transition xmlns:p14="http://schemas.microsoft.com/office/powerpoint/2010/main" spd="med" advClick="0" advTm="10000">
    <p:wip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 xmlns:a16="http://schemas.microsoft.com/office/drawing/2014/main" id="{CD6982E9-4684-4A04-821F-25A05DDB058A}"/>
              </a:ext>
            </a:extLst>
          </p:cNvPr>
          <p:cNvSpPr>
            <a:spLocks noGrp="1"/>
          </p:cNvSpPr>
          <p:nvPr>
            <p:ph type="title"/>
          </p:nvPr>
        </p:nvSpPr>
        <p:spPr>
          <a:xfrm>
            <a:off x="3154363" y="292100"/>
            <a:ext cx="4775200" cy="1457325"/>
          </a:xfrm>
        </p:spPr>
        <p:txBody>
          <a:bodyPr/>
          <a:lstStyle/>
          <a:p>
            <a:pPr algn="ctr"/>
            <a:r>
              <a:rPr lang="en-US" altLang="en-US" dirty="0">
                <a:solidFill>
                  <a:srgbClr val="005AA3"/>
                </a:solidFill>
                <a:latin typeface="Helvetica" panose="020B0604020202020204" pitchFamily="34" charset="0"/>
                <a:ea typeface="ＭＳ Ｐゴシック" panose="020B0600070205080204" pitchFamily="34" charset="-128"/>
              </a:rPr>
              <a:t>BALOO Training </a:t>
            </a:r>
            <a:br>
              <a:rPr lang="en-US" altLang="en-US" dirty="0">
                <a:solidFill>
                  <a:srgbClr val="005AA3"/>
                </a:solidFill>
                <a:latin typeface="Helvetica" panose="020B0604020202020204" pitchFamily="34" charset="0"/>
                <a:ea typeface="ＭＳ Ｐゴシック" panose="020B0600070205080204" pitchFamily="34" charset="-128"/>
              </a:rPr>
            </a:br>
            <a:r>
              <a:rPr lang="en-US" altLang="en-US" dirty="0">
                <a:solidFill>
                  <a:srgbClr val="005AA3"/>
                </a:solidFill>
                <a:latin typeface="Helvetica" panose="020B0604020202020204" pitchFamily="34" charset="0"/>
                <a:ea typeface="ＭＳ Ｐゴシック" panose="020B0600070205080204" pitchFamily="34" charset="-128"/>
              </a:rPr>
              <a:t>Camp Norse </a:t>
            </a:r>
            <a:br>
              <a:rPr lang="en-US" altLang="en-US" dirty="0">
                <a:solidFill>
                  <a:srgbClr val="005AA3"/>
                </a:solidFill>
                <a:latin typeface="Helvetica" panose="020B0604020202020204" pitchFamily="34" charset="0"/>
                <a:ea typeface="ＭＳ Ｐゴシック" panose="020B0600070205080204" pitchFamily="34" charset="-128"/>
              </a:rPr>
            </a:br>
            <a:r>
              <a:rPr lang="en-US" altLang="en-US" dirty="0" smtClean="0">
                <a:solidFill>
                  <a:srgbClr val="005AA3"/>
                </a:solidFill>
                <a:latin typeface="Helvetica" panose="020B0604020202020204" pitchFamily="34" charset="0"/>
                <a:ea typeface="ＭＳ Ｐゴシック" panose="020B0600070205080204" pitchFamily="34" charset="-128"/>
              </a:rPr>
              <a:t>October 16</a:t>
            </a:r>
            <a:r>
              <a:rPr lang="en-US" altLang="en-US" baseline="30000" dirty="0" smtClean="0">
                <a:solidFill>
                  <a:srgbClr val="005AA3"/>
                </a:solidFill>
                <a:latin typeface="Helvetica" panose="020B0604020202020204" pitchFamily="34" charset="0"/>
                <a:ea typeface="ＭＳ Ｐゴシック" panose="020B0600070205080204" pitchFamily="34" charset="-128"/>
              </a:rPr>
              <a:t>th</a:t>
            </a:r>
            <a:r>
              <a:rPr lang="en-US" altLang="en-US" dirty="0" smtClean="0">
                <a:solidFill>
                  <a:srgbClr val="005AA3"/>
                </a:solidFill>
                <a:latin typeface="Helvetica" panose="020B0604020202020204" pitchFamily="34" charset="0"/>
                <a:ea typeface="ＭＳ Ｐゴシック" panose="020B0600070205080204" pitchFamily="34" charset="-128"/>
              </a:rPr>
              <a:t> </a:t>
            </a:r>
            <a:r>
              <a:rPr lang="mr-IN" altLang="en-US" dirty="0" smtClean="0">
                <a:solidFill>
                  <a:srgbClr val="005AA3"/>
                </a:solidFill>
                <a:latin typeface="Helvetica" panose="020B0604020202020204" pitchFamily="34" charset="0"/>
                <a:ea typeface="ＭＳ Ｐゴシック" panose="020B0600070205080204" pitchFamily="34" charset="-128"/>
              </a:rPr>
              <a:t>–</a:t>
            </a:r>
            <a:r>
              <a:rPr lang="en-US" altLang="en-US" dirty="0" smtClean="0">
                <a:solidFill>
                  <a:srgbClr val="005AA3"/>
                </a:solidFill>
                <a:latin typeface="Helvetica" panose="020B0604020202020204" pitchFamily="34" charset="0"/>
                <a:ea typeface="ＭＳ Ｐゴシック" panose="020B0600070205080204" pitchFamily="34" charset="-128"/>
              </a:rPr>
              <a:t> 17</a:t>
            </a:r>
            <a:r>
              <a:rPr lang="en-US" altLang="en-US" baseline="30000" dirty="0" smtClean="0">
                <a:solidFill>
                  <a:srgbClr val="005AA3"/>
                </a:solidFill>
                <a:latin typeface="Helvetica" panose="020B0604020202020204" pitchFamily="34" charset="0"/>
                <a:ea typeface="ＭＳ Ｐゴシック" panose="020B0600070205080204" pitchFamily="34" charset="-128"/>
              </a:rPr>
              <a:t>th</a:t>
            </a:r>
            <a:endParaRPr lang="en-US" altLang="en-US" dirty="0">
              <a:solidFill>
                <a:srgbClr val="005AA3"/>
              </a:solidFill>
              <a:latin typeface="Helvetica" panose="020B0604020202020204" pitchFamily="34" charset="0"/>
              <a:ea typeface="ＭＳ Ｐゴシック" panose="020B0600070205080204" pitchFamily="34" charset="-128"/>
            </a:endParaRPr>
          </a:p>
        </p:txBody>
      </p:sp>
      <p:pic>
        <p:nvPicPr>
          <p:cNvPr id="30724" name="Picture 4">
            <a:extLst>
              <a:ext uri="{FF2B5EF4-FFF2-40B4-BE49-F238E27FC236}">
                <a16:creationId xmlns="" xmlns:a16="http://schemas.microsoft.com/office/drawing/2014/main" id="{4F1B66DB-AC9E-4400-9F3E-3FB2490FBAD3}"/>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16150" y="2000250"/>
            <a:ext cx="2036763"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Box 6">
            <a:extLst>
              <a:ext uri="{FF2B5EF4-FFF2-40B4-BE49-F238E27FC236}">
                <a16:creationId xmlns="" xmlns:a16="http://schemas.microsoft.com/office/drawing/2014/main" id="{2192837A-A806-4991-A986-7246AD2CDA27}"/>
              </a:ext>
            </a:extLst>
          </p:cNvPr>
          <p:cNvSpPr txBox="1">
            <a:spLocks noChangeArrowheads="1"/>
          </p:cNvSpPr>
          <p:nvPr/>
        </p:nvSpPr>
        <p:spPr bwMode="auto">
          <a:xfrm>
            <a:off x="4252913" y="2228850"/>
            <a:ext cx="4775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2400" b="1">
                <a:solidFill>
                  <a:srgbClr val="005AA3"/>
                </a:solidFill>
                <a:latin typeface="Helvetica"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rgbClr val="005AA3"/>
                </a:solidFill>
                <a:latin typeface="Helvetica"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rgbClr val="005AA3"/>
                </a:solidFill>
                <a:latin typeface="Helvetica"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9pPr>
          </a:lstStyle>
          <a:p>
            <a:pPr>
              <a:spcBef>
                <a:spcPct val="0"/>
              </a:spcBef>
            </a:pPr>
            <a:r>
              <a:rPr lang="en-US" altLang="en-US" sz="1800" b="0" dirty="0">
                <a:solidFill>
                  <a:schemeClr val="tx1"/>
                </a:solidFill>
                <a:latin typeface="Arial" panose="020B0604020202020204" pitchFamily="34" charset="0"/>
              </a:rPr>
              <a:t>Are you up to date on your training?</a:t>
            </a:r>
          </a:p>
          <a:p>
            <a:pPr>
              <a:spcBef>
                <a:spcPct val="0"/>
              </a:spcBef>
            </a:pPr>
            <a:r>
              <a:rPr lang="en-US" altLang="en-US" sz="1800" b="0" dirty="0">
                <a:solidFill>
                  <a:schemeClr val="tx1"/>
                </a:solidFill>
                <a:latin typeface="Arial" panose="020B0604020202020204" pitchFamily="34" charset="0"/>
              </a:rPr>
              <a:t>Does your Pack want to add camping outdoors to their growing list of Scouting events?</a:t>
            </a:r>
          </a:p>
        </p:txBody>
      </p:sp>
      <p:sp>
        <p:nvSpPr>
          <p:cNvPr id="30726" name="TextBox 7">
            <a:extLst>
              <a:ext uri="{FF2B5EF4-FFF2-40B4-BE49-F238E27FC236}">
                <a16:creationId xmlns="" xmlns:a16="http://schemas.microsoft.com/office/drawing/2014/main" id="{69E486B5-E4C3-4E6B-AC32-B96575177332}"/>
              </a:ext>
            </a:extLst>
          </p:cNvPr>
          <p:cNvSpPr txBox="1">
            <a:spLocks noChangeArrowheads="1"/>
          </p:cNvSpPr>
          <p:nvPr/>
        </p:nvSpPr>
        <p:spPr bwMode="auto">
          <a:xfrm>
            <a:off x="4318000" y="3594100"/>
            <a:ext cx="4024313"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b="1">
                <a:solidFill>
                  <a:srgbClr val="005AA3"/>
                </a:solidFill>
                <a:latin typeface="Helvetica"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rgbClr val="005AA3"/>
                </a:solidFill>
                <a:latin typeface="Helvetica"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rgbClr val="005AA3"/>
                </a:solidFill>
                <a:latin typeface="Helvetica"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9pPr>
          </a:lstStyle>
          <a:p>
            <a:pPr algn="ctr">
              <a:spcBef>
                <a:spcPct val="0"/>
              </a:spcBef>
              <a:buFontTx/>
              <a:buNone/>
            </a:pPr>
            <a:r>
              <a:rPr lang="en-US" altLang="en-US" sz="1800" b="0" dirty="0">
                <a:latin typeface="Arial" panose="020B0604020202020204" pitchFamily="34" charset="0"/>
              </a:rPr>
              <a:t>This course is designed as an introduction to Cub Scout outdoor program for leaders interested in adding a camping component to their pack activities, Completion of this course is mandatory for a minimum of one adult on a Pack overnighter</a:t>
            </a:r>
            <a:r>
              <a:rPr lang="en-US" altLang="en-US" sz="1800" b="0" dirty="0">
                <a:solidFill>
                  <a:schemeClr val="tx1"/>
                </a:solidFill>
                <a:latin typeface="Arial" panose="020B0604020202020204" pitchFamily="34" charset="0"/>
              </a:rPr>
              <a:t>. </a:t>
            </a:r>
          </a:p>
        </p:txBody>
      </p:sp>
    </p:spTree>
  </p:cSld>
  <p:clrMapOvr>
    <a:masterClrMapping/>
  </p:clrMapOvr>
  <p:transition xmlns:p14="http://schemas.microsoft.com/office/powerpoint/2010/main" spd="med" advClick="0" advTm="10000">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 xmlns:a16="http://schemas.microsoft.com/office/drawing/2014/main" id="{4A87A93D-B75F-4EF3-B3E7-8D78322D66C6}"/>
              </a:ext>
            </a:extLst>
          </p:cNvPr>
          <p:cNvSpPr>
            <a:spLocks noGrp="1"/>
          </p:cNvSpPr>
          <p:nvPr>
            <p:ph type="title"/>
          </p:nvPr>
        </p:nvSpPr>
        <p:spPr/>
        <p:txBody>
          <a:bodyPr/>
          <a:lstStyle/>
          <a:p>
            <a:pPr algn="ctr"/>
            <a:r>
              <a:rPr lang="en-US" altLang="en-US">
                <a:solidFill>
                  <a:srgbClr val="0074EF"/>
                </a:solidFill>
                <a:latin typeface="Helvetica" panose="020B0604020202020204" pitchFamily="34" charset="0"/>
                <a:ea typeface="ＭＳ Ｐゴシック" panose="020B0600070205080204" pitchFamily="34" charset="-128"/>
              </a:rPr>
              <a:t>Leave No Trace Trainer Course </a:t>
            </a:r>
          </a:p>
        </p:txBody>
      </p:sp>
      <p:sp>
        <p:nvSpPr>
          <p:cNvPr id="39940" name="TextBox 3">
            <a:extLst>
              <a:ext uri="{FF2B5EF4-FFF2-40B4-BE49-F238E27FC236}">
                <a16:creationId xmlns="" xmlns:a16="http://schemas.microsoft.com/office/drawing/2014/main" id="{F2C05B6C-BF45-4F5A-99F7-8B6A3A9D1A6F}"/>
              </a:ext>
            </a:extLst>
          </p:cNvPr>
          <p:cNvSpPr txBox="1">
            <a:spLocks noChangeArrowheads="1"/>
          </p:cNvSpPr>
          <p:nvPr/>
        </p:nvSpPr>
        <p:spPr bwMode="auto">
          <a:xfrm>
            <a:off x="2220913" y="1473200"/>
            <a:ext cx="65770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a:t>The Leave No Trace course is for everyone age 14 &amp; older who will teach Leave No Trace to others. LNT is integrated into every Scouting Program, every Pack, Troop, Team, Crew and Ship should have a LNT Trainer. </a:t>
            </a:r>
          </a:p>
          <a:p>
            <a:pPr algn="ctr"/>
            <a:endParaRPr lang="en-US" altLang="en-US"/>
          </a:p>
          <a:p>
            <a:pPr algn="ctr"/>
            <a:r>
              <a:rPr lang="en-US" altLang="en-US"/>
              <a:t>Participants learn LNT principles, skills and ethics through a combination of presentation, discussion and hands-on activities. </a:t>
            </a:r>
          </a:p>
        </p:txBody>
      </p:sp>
      <p:pic>
        <p:nvPicPr>
          <p:cNvPr id="39941" name="Picture 5">
            <a:extLst>
              <a:ext uri="{FF2B5EF4-FFF2-40B4-BE49-F238E27FC236}">
                <a16:creationId xmlns="" xmlns:a16="http://schemas.microsoft.com/office/drawing/2014/main" id="{1D6DC5E8-34E6-4F90-B74C-DC69BA220CA0}"/>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709988" y="3829050"/>
            <a:ext cx="3330575"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Box 6">
            <a:extLst>
              <a:ext uri="{FF2B5EF4-FFF2-40B4-BE49-F238E27FC236}">
                <a16:creationId xmlns="" xmlns:a16="http://schemas.microsoft.com/office/drawing/2014/main" id="{96381CC3-AFAA-4302-B8C6-52C9B0654F8C}"/>
              </a:ext>
            </a:extLst>
          </p:cNvPr>
          <p:cNvSpPr txBox="1">
            <a:spLocks noChangeArrowheads="1"/>
          </p:cNvSpPr>
          <p:nvPr/>
        </p:nvSpPr>
        <p:spPr bwMode="auto">
          <a:xfrm>
            <a:off x="2220912" y="5335725"/>
            <a:ext cx="63896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400" dirty="0">
                <a:solidFill>
                  <a:srgbClr val="CF0031"/>
                </a:solidFill>
              </a:rPr>
              <a:t>Camp </a:t>
            </a:r>
            <a:r>
              <a:rPr lang="en-US" altLang="en-US" sz="2400" dirty="0" smtClean="0">
                <a:solidFill>
                  <a:srgbClr val="CF0031"/>
                </a:solidFill>
              </a:rPr>
              <a:t>Yawgoog– September 18</a:t>
            </a:r>
            <a:r>
              <a:rPr lang="en-US" altLang="en-US" sz="2400" baseline="30000" dirty="0" smtClean="0">
                <a:solidFill>
                  <a:srgbClr val="CF0031"/>
                </a:solidFill>
              </a:rPr>
              <a:t>th</a:t>
            </a:r>
            <a:r>
              <a:rPr lang="en-US" altLang="en-US" sz="2400" dirty="0" smtClean="0">
                <a:solidFill>
                  <a:srgbClr val="CF0031"/>
                </a:solidFill>
              </a:rPr>
              <a:t> - 19</a:t>
            </a:r>
            <a:r>
              <a:rPr lang="en-US" altLang="en-US" sz="2400" baseline="30000" dirty="0" smtClean="0">
                <a:solidFill>
                  <a:srgbClr val="CF0031"/>
                </a:solidFill>
              </a:rPr>
              <a:t>th</a:t>
            </a:r>
            <a:r>
              <a:rPr lang="en-US" altLang="en-US" sz="2400" dirty="0" smtClean="0">
                <a:solidFill>
                  <a:srgbClr val="CF0031"/>
                </a:solidFill>
              </a:rPr>
              <a:t> </a:t>
            </a:r>
            <a:endParaRPr lang="en-US" altLang="en-US" sz="2400" dirty="0">
              <a:solidFill>
                <a:srgbClr val="CF0031"/>
              </a:solidFill>
            </a:endParaRPr>
          </a:p>
        </p:txBody>
      </p:sp>
    </p:spTree>
  </p:cSld>
  <p:clrMapOvr>
    <a:masterClrMapping/>
  </p:clrMapOvr>
  <p:transition xmlns:p14="http://schemas.microsoft.com/office/powerpoint/2010/main" spd="med" advClick="0" advTm="10000">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5">
            <a:extLst>
              <a:ext uri="{FF2B5EF4-FFF2-40B4-BE49-F238E27FC236}">
                <a16:creationId xmlns:a16="http://schemas.microsoft.com/office/drawing/2014/main" xmlns="" id="{A68D990D-060C-4A01-BA9D-9213A5BE3F1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36800" y="0"/>
            <a:ext cx="582930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itle 5">
            <a:extLst>
              <a:ext uri="{FF2B5EF4-FFF2-40B4-BE49-F238E27FC236}">
                <a16:creationId xmlns:a16="http://schemas.microsoft.com/office/drawing/2014/main" xmlns="" id="{EA6F1016-D925-451A-9F29-284FF7F3BD8A}"/>
              </a:ext>
            </a:extLst>
          </p:cNvPr>
          <p:cNvSpPr>
            <a:spLocks noGrp="1"/>
          </p:cNvSpPr>
          <p:nvPr>
            <p:ph type="title"/>
          </p:nvPr>
        </p:nvSpPr>
        <p:spPr>
          <a:xfrm>
            <a:off x="2232025" y="2359025"/>
            <a:ext cx="6484793" cy="804863"/>
          </a:xfrm>
        </p:spPr>
        <p:txBody>
          <a:bodyPr/>
          <a:lstStyle/>
          <a:p>
            <a:pPr algn="ctr"/>
            <a:r>
              <a:rPr lang="en-US" altLang="en-US" sz="3000" dirty="0">
                <a:latin typeface="Arial"/>
                <a:ea typeface="ＭＳ Ｐゴシック" panose="020B0600070205080204" pitchFamily="34" charset="-128"/>
                <a:cs typeface="Arial"/>
              </a:rPr>
              <a:t>Camp </a:t>
            </a:r>
            <a:r>
              <a:rPr lang="en-US" altLang="en-US" sz="3000" dirty="0" err="1" smtClean="0">
                <a:latin typeface="Arial"/>
                <a:ea typeface="ＭＳ Ｐゴシック" panose="020B0600070205080204" pitchFamily="34" charset="-128"/>
                <a:cs typeface="Arial"/>
              </a:rPr>
              <a:t>Aquapaug</a:t>
            </a:r>
            <a:r>
              <a:rPr lang="en-US" altLang="en-US" sz="3000" dirty="0" smtClean="0">
                <a:latin typeface="Arial"/>
                <a:ea typeface="ＭＳ Ｐゴシック" panose="020B0600070205080204" pitchFamily="34" charset="-128"/>
                <a:cs typeface="Arial"/>
              </a:rPr>
              <a:t>: </a:t>
            </a:r>
            <a:r>
              <a:rPr lang="en-US" altLang="en-US" sz="3000" dirty="0">
                <a:latin typeface="Arial"/>
                <a:ea typeface="ＭＳ Ｐゴシック" panose="020B0600070205080204" pitchFamily="34" charset="-128"/>
                <a:cs typeface="Arial"/>
              </a:rPr>
              <a:t>October 1</a:t>
            </a:r>
            <a:r>
              <a:rPr lang="en-US" altLang="en-US" sz="3000" baseline="30000" dirty="0">
                <a:latin typeface="Arial"/>
                <a:ea typeface="ＭＳ Ｐゴシック" panose="020B0600070205080204" pitchFamily="34" charset="-128"/>
                <a:cs typeface="Arial"/>
              </a:rPr>
              <a:t>st</a:t>
            </a:r>
            <a:r>
              <a:rPr lang="en-US" altLang="en-US" sz="3000" dirty="0">
                <a:latin typeface="Arial"/>
                <a:ea typeface="ＭＳ Ｐゴシック" panose="020B0600070205080204" pitchFamily="34" charset="-128"/>
                <a:cs typeface="Arial"/>
              </a:rPr>
              <a:t> </a:t>
            </a:r>
            <a:r>
              <a:rPr lang="mr-IN" altLang="en-US" sz="3000" dirty="0">
                <a:latin typeface="Arial"/>
                <a:ea typeface="ＭＳ Ｐゴシック" panose="020B0600070205080204" pitchFamily="34" charset="-128"/>
                <a:cs typeface="Arial"/>
              </a:rPr>
              <a:t>–</a:t>
            </a:r>
            <a:r>
              <a:rPr lang="en-US" altLang="en-US" sz="3000" dirty="0">
                <a:latin typeface="Arial"/>
                <a:ea typeface="ＭＳ Ｐゴシック" panose="020B0600070205080204" pitchFamily="34" charset="-128"/>
                <a:cs typeface="Arial"/>
              </a:rPr>
              <a:t> 3</a:t>
            </a:r>
            <a:r>
              <a:rPr lang="en-US" altLang="en-US" sz="3000" baseline="30000" dirty="0">
                <a:latin typeface="Arial"/>
                <a:ea typeface="ＭＳ Ｐゴシック" panose="020B0600070205080204" pitchFamily="34" charset="-128"/>
                <a:cs typeface="Arial"/>
              </a:rPr>
              <a:t>rd</a:t>
            </a:r>
            <a:r>
              <a:rPr lang="en-US" altLang="en-US" sz="3000" dirty="0">
                <a:latin typeface="Arial"/>
                <a:ea typeface="ＭＳ Ｐゴシック" panose="020B0600070205080204" pitchFamily="34" charset="-128"/>
                <a:cs typeface="Arial"/>
              </a:rPr>
              <a:t> </a:t>
            </a:r>
            <a:r>
              <a:rPr lang="en-US" altLang="en-US" sz="3000" dirty="0" smtClean="0">
                <a:latin typeface="Arial"/>
                <a:ea typeface="ＭＳ Ｐゴシック" panose="020B0600070205080204" pitchFamily="34" charset="-128"/>
                <a:cs typeface="Arial"/>
              </a:rPr>
              <a:t/>
            </a:r>
            <a:br>
              <a:rPr lang="en-US" altLang="en-US" sz="3000" dirty="0" smtClean="0">
                <a:latin typeface="Arial"/>
                <a:ea typeface="ＭＳ Ｐゴシック" panose="020B0600070205080204" pitchFamily="34" charset="-128"/>
                <a:cs typeface="Arial"/>
              </a:rPr>
            </a:br>
            <a:r>
              <a:rPr lang="en-US" altLang="en-US" sz="3000" dirty="0" smtClean="0">
                <a:latin typeface="Arial"/>
                <a:ea typeface="ＭＳ Ｐゴシック" panose="020B0600070205080204" pitchFamily="34" charset="-128"/>
                <a:cs typeface="Arial"/>
              </a:rPr>
              <a:t>Camp Norse: November 5</a:t>
            </a:r>
            <a:r>
              <a:rPr lang="en-US" altLang="en-US" sz="3000" baseline="30000" dirty="0" smtClean="0">
                <a:latin typeface="Arial"/>
                <a:ea typeface="ＭＳ Ｐゴシック" panose="020B0600070205080204" pitchFamily="34" charset="-128"/>
                <a:cs typeface="Arial"/>
              </a:rPr>
              <a:t>th</a:t>
            </a:r>
            <a:r>
              <a:rPr lang="en-US" altLang="en-US" sz="3000" dirty="0" smtClean="0">
                <a:latin typeface="Arial"/>
                <a:ea typeface="ＭＳ Ｐゴシック" panose="020B0600070205080204" pitchFamily="34" charset="-128"/>
                <a:cs typeface="Arial"/>
              </a:rPr>
              <a:t> </a:t>
            </a:r>
            <a:r>
              <a:rPr lang="mr-IN" altLang="en-US" sz="3000" dirty="0" smtClean="0">
                <a:latin typeface="Arial"/>
                <a:ea typeface="ＭＳ Ｐゴシック" panose="020B0600070205080204" pitchFamily="34" charset="-128"/>
                <a:cs typeface="Arial"/>
              </a:rPr>
              <a:t>–</a:t>
            </a:r>
            <a:r>
              <a:rPr lang="en-US" altLang="en-US" sz="3000" dirty="0" smtClean="0">
                <a:latin typeface="Arial"/>
                <a:ea typeface="ＭＳ Ｐゴシック" panose="020B0600070205080204" pitchFamily="34" charset="-128"/>
                <a:cs typeface="Arial"/>
              </a:rPr>
              <a:t> 7</a:t>
            </a:r>
            <a:r>
              <a:rPr lang="en-US" altLang="en-US" sz="3000" baseline="30000" dirty="0" smtClean="0">
                <a:latin typeface="Arial"/>
                <a:ea typeface="ＭＳ Ｐゴシック" panose="020B0600070205080204" pitchFamily="34" charset="-128"/>
                <a:cs typeface="Arial"/>
              </a:rPr>
              <a:t>th</a:t>
            </a:r>
            <a:r>
              <a:rPr lang="en-US" altLang="en-US" sz="3000" dirty="0" smtClean="0">
                <a:latin typeface="Arial"/>
                <a:ea typeface="ＭＳ Ｐゴシック" panose="020B0600070205080204" pitchFamily="34" charset="-128"/>
                <a:cs typeface="Arial"/>
              </a:rPr>
              <a:t> </a:t>
            </a:r>
            <a:endParaRPr lang="en-US" altLang="en-US" sz="3000" dirty="0">
              <a:latin typeface="Arial"/>
              <a:ea typeface="ＭＳ Ｐゴシック" panose="020B0600070205080204" pitchFamily="34" charset="-128"/>
              <a:cs typeface="Arial"/>
            </a:endParaRPr>
          </a:p>
        </p:txBody>
      </p:sp>
      <p:sp>
        <p:nvSpPr>
          <p:cNvPr id="21509" name="TextBox 6">
            <a:extLst>
              <a:ext uri="{FF2B5EF4-FFF2-40B4-BE49-F238E27FC236}">
                <a16:creationId xmlns:a16="http://schemas.microsoft.com/office/drawing/2014/main" xmlns="" id="{9C1834BA-7406-4C73-8189-C27F67B7A3BA}"/>
              </a:ext>
            </a:extLst>
          </p:cNvPr>
          <p:cNvSpPr txBox="1">
            <a:spLocks noChangeArrowheads="1"/>
          </p:cNvSpPr>
          <p:nvPr/>
        </p:nvSpPr>
        <p:spPr bwMode="auto">
          <a:xfrm>
            <a:off x="2336800" y="3438093"/>
            <a:ext cx="612601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b="1">
                <a:solidFill>
                  <a:srgbClr val="005AA3"/>
                </a:solidFill>
                <a:latin typeface="Helvetica"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rgbClr val="005AA3"/>
                </a:solidFill>
                <a:latin typeface="Helvetica"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rgbClr val="005AA3"/>
                </a:solidFill>
                <a:latin typeface="Helvetica"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9pPr>
          </a:lstStyle>
          <a:p>
            <a:pPr algn="ctr">
              <a:spcBef>
                <a:spcPct val="0"/>
              </a:spcBef>
              <a:buFontTx/>
              <a:buNone/>
            </a:pPr>
            <a:r>
              <a:rPr lang="en-US" altLang="en-US" sz="1800" b="0" dirty="0">
                <a:solidFill>
                  <a:schemeClr val="tx1"/>
                </a:solidFill>
                <a:latin typeface="Arial" panose="020B0604020202020204" pitchFamily="34" charset="0"/>
              </a:rPr>
              <a:t>American Red Cross Wilderness &amp; Remote First Aid is a 16 hour course designed to teach individuals how to deal with emergency situations by using first aid skills in a delayed help environment. </a:t>
            </a:r>
            <a:endParaRPr lang="en-US" altLang="en-US" sz="1800" b="0" dirty="0" smtClean="0">
              <a:solidFill>
                <a:schemeClr val="tx1"/>
              </a:solidFill>
              <a:latin typeface="Arial" panose="020B0604020202020204" pitchFamily="34" charset="0"/>
            </a:endParaRPr>
          </a:p>
          <a:p>
            <a:pPr algn="ctr">
              <a:spcBef>
                <a:spcPct val="0"/>
              </a:spcBef>
              <a:buFontTx/>
              <a:buNone/>
            </a:pPr>
            <a:endParaRPr lang="en-US" altLang="en-US" sz="1800" b="0" dirty="0" smtClean="0">
              <a:solidFill>
                <a:schemeClr val="tx1"/>
              </a:solidFill>
              <a:latin typeface="Arial" panose="020B0604020202020204" pitchFamily="34" charset="0"/>
            </a:endParaRPr>
          </a:p>
          <a:p>
            <a:pPr algn="ctr">
              <a:spcBef>
                <a:spcPct val="0"/>
              </a:spcBef>
              <a:buFontTx/>
              <a:buNone/>
            </a:pPr>
            <a:r>
              <a:rPr lang="en-US" altLang="en-US" sz="1800" b="0" dirty="0" smtClean="0">
                <a:solidFill>
                  <a:schemeClr val="tx1"/>
                </a:solidFill>
                <a:latin typeface="Arial" panose="020B0604020202020204" pitchFamily="34" charset="0"/>
              </a:rPr>
              <a:t>Earn your Basic 1</a:t>
            </a:r>
            <a:r>
              <a:rPr lang="en-US" altLang="en-US" sz="1800" b="0" baseline="30000" dirty="0" smtClean="0">
                <a:solidFill>
                  <a:schemeClr val="tx1"/>
                </a:solidFill>
                <a:latin typeface="Arial" panose="020B0604020202020204" pitchFamily="34" charset="0"/>
              </a:rPr>
              <a:t>st</a:t>
            </a:r>
            <a:r>
              <a:rPr lang="en-US" altLang="en-US" sz="1800" b="0" dirty="0" smtClean="0">
                <a:solidFill>
                  <a:schemeClr val="tx1"/>
                </a:solidFill>
                <a:latin typeface="Arial" panose="020B0604020202020204" pitchFamily="34" charset="0"/>
              </a:rPr>
              <a:t>-Aid/CPR/AED certificate and your Wilderness &amp; Remote 1</a:t>
            </a:r>
            <a:r>
              <a:rPr lang="en-US" altLang="en-US" sz="1800" b="0" baseline="30000" dirty="0" smtClean="0">
                <a:solidFill>
                  <a:schemeClr val="tx1"/>
                </a:solidFill>
                <a:latin typeface="Arial" panose="020B0604020202020204" pitchFamily="34" charset="0"/>
              </a:rPr>
              <a:t>st</a:t>
            </a:r>
            <a:r>
              <a:rPr lang="en-US" altLang="en-US" sz="1800" b="0" dirty="0" smtClean="0">
                <a:solidFill>
                  <a:schemeClr val="tx1"/>
                </a:solidFill>
                <a:latin typeface="Arial" panose="020B0604020202020204" pitchFamily="34" charset="0"/>
              </a:rPr>
              <a:t>-Aid certificate on this course.</a:t>
            </a:r>
            <a:endParaRPr lang="en-US" altLang="en-US" sz="1800" b="0" dirty="0">
              <a:solidFill>
                <a:schemeClr val="tx1"/>
              </a:solidFill>
              <a:latin typeface="Arial" panose="020B0604020202020204" pitchFamily="34" charset="0"/>
            </a:endParaRPr>
          </a:p>
        </p:txBody>
      </p:sp>
      <p:sp>
        <p:nvSpPr>
          <p:cNvPr id="10" name="TextBox 9">
            <a:extLst>
              <a:ext uri="{FF2B5EF4-FFF2-40B4-BE49-F238E27FC236}">
                <a16:creationId xmlns:a16="http://schemas.microsoft.com/office/drawing/2014/main" xmlns="" id="{03F4B2DA-A875-4639-A024-527AFFC2B32D}"/>
              </a:ext>
            </a:extLst>
          </p:cNvPr>
          <p:cNvSpPr txBox="1"/>
          <p:nvPr/>
        </p:nvSpPr>
        <p:spPr>
          <a:xfrm>
            <a:off x="2232025" y="5795407"/>
            <a:ext cx="5570756" cy="369332"/>
          </a:xfrm>
          <a:prstGeom prst="rect">
            <a:avLst/>
          </a:prstGeom>
          <a:noFill/>
        </p:spPr>
        <p:txBody>
          <a:bodyPr wrap="none">
            <a:spAutoFit/>
          </a:bodyPr>
          <a:lstStyle/>
          <a:p>
            <a:pPr marL="285750" indent="-285750">
              <a:buFont typeface="Arial" panose="020B0604020202020204" pitchFamily="34" charset="0"/>
              <a:buChar char="•"/>
              <a:defRPr/>
            </a:pPr>
            <a:r>
              <a:rPr lang="en-US" dirty="0">
                <a:solidFill>
                  <a:srgbClr val="FF0000"/>
                </a:solidFill>
              </a:rPr>
              <a:t>For </a:t>
            </a:r>
            <a:r>
              <a:rPr lang="en-US" dirty="0" smtClean="0">
                <a:solidFill>
                  <a:srgbClr val="FF0000"/>
                </a:solidFill>
              </a:rPr>
              <a:t>Scouts 14 </a:t>
            </a:r>
            <a:r>
              <a:rPr lang="en-US" dirty="0">
                <a:solidFill>
                  <a:srgbClr val="FF0000"/>
                </a:solidFill>
              </a:rPr>
              <a:t>years of age or </a:t>
            </a:r>
            <a:r>
              <a:rPr lang="en-US" dirty="0" smtClean="0">
                <a:solidFill>
                  <a:srgbClr val="FF0000"/>
                </a:solidFill>
              </a:rPr>
              <a:t>older and Scouters.</a:t>
            </a:r>
            <a:endParaRPr lang="en-US" dirty="0">
              <a:solidFill>
                <a:srgbClr val="FF0000"/>
              </a:solidFill>
            </a:endParaRPr>
          </a:p>
        </p:txBody>
      </p:sp>
    </p:spTree>
  </p:cSld>
  <p:clrMapOvr>
    <a:masterClrMapping/>
  </p:clrMapOvr>
  <p:transition xmlns:p14="http://schemas.microsoft.com/office/powerpoint/2010/main" spd="med" advClick="0" advTm="10000">
    <p:wip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xmlns="" id="{7FB0CBAC-FD53-41CD-B0F0-0FF0DAE28407}"/>
              </a:ext>
            </a:extLst>
          </p:cNvPr>
          <p:cNvSpPr>
            <a:spLocks noGrp="1"/>
          </p:cNvSpPr>
          <p:nvPr>
            <p:ph type="title"/>
          </p:nvPr>
        </p:nvSpPr>
        <p:spPr/>
        <p:txBody>
          <a:bodyPr/>
          <a:lstStyle/>
          <a:p>
            <a:pPr algn="ctr"/>
            <a:r>
              <a:rPr lang="en-US" altLang="en-US">
                <a:latin typeface="Trebuchet MS" panose="020B0603020202020204" pitchFamily="34" charset="0"/>
                <a:ea typeface="ＭＳ Ｐゴシック" panose="020B0600070205080204" pitchFamily="34" charset="-128"/>
                <a:cs typeface="Times New Roman" panose="02020603050405020304" pitchFamily="18" charset="0"/>
              </a:rPr>
              <a:t>Let’s be friends!</a:t>
            </a:r>
            <a:br>
              <a:rPr lang="en-US" altLang="en-US">
                <a:latin typeface="Trebuchet MS" panose="020B0603020202020204" pitchFamily="34" charset="0"/>
                <a:ea typeface="ＭＳ Ｐゴシック" panose="020B0600070205080204" pitchFamily="34" charset="-128"/>
                <a:cs typeface="Times New Roman" panose="02020603050405020304" pitchFamily="18" charset="0"/>
              </a:rPr>
            </a:br>
            <a:r>
              <a:rPr lang="en-US" altLang="en-US">
                <a:latin typeface="Helvetica" panose="020B0604020202020204" pitchFamily="34" charset="0"/>
                <a:ea typeface="ＭＳ Ｐゴシック" panose="020B0600070205080204" pitchFamily="34" charset="-128"/>
              </a:rPr>
              <a:t>#wickedawesomescouts</a:t>
            </a:r>
            <a:endParaRPr lang="en-US" altLang="en-US">
              <a:latin typeface="Trebuchet MS" panose="020B0603020202020204" pitchFamily="34" charset="0"/>
              <a:ea typeface="ＭＳ Ｐゴシック" panose="020B0600070205080204" pitchFamily="34" charset="-128"/>
              <a:cs typeface="Times New Roman" panose="02020603050405020304" pitchFamily="18" charset="0"/>
            </a:endParaRPr>
          </a:p>
        </p:txBody>
      </p:sp>
      <p:pic>
        <p:nvPicPr>
          <p:cNvPr id="33796" name="Picture 2">
            <a:extLst>
              <a:ext uri="{FF2B5EF4-FFF2-40B4-BE49-F238E27FC236}">
                <a16:creationId xmlns:a16="http://schemas.microsoft.com/office/drawing/2014/main" xmlns="" id="{E952DA8B-6310-496D-81CB-E5E2FF474630}"/>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152650" y="1133475"/>
            <a:ext cx="91440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4">
            <a:extLst>
              <a:ext uri="{FF2B5EF4-FFF2-40B4-BE49-F238E27FC236}">
                <a16:creationId xmlns:a16="http://schemas.microsoft.com/office/drawing/2014/main" xmlns="" id="{EFF9B257-9EB0-4A1D-B773-2EEFC5A602DE}"/>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135188" y="2187575"/>
            <a:ext cx="989012"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a:extLst>
              <a:ext uri="{FF2B5EF4-FFF2-40B4-BE49-F238E27FC236}">
                <a16:creationId xmlns:a16="http://schemas.microsoft.com/office/drawing/2014/main" xmlns="" id="{F4029782-FC98-47B0-845C-DF4438A39587}"/>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152650" y="3287713"/>
            <a:ext cx="9144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8">
            <a:extLst>
              <a:ext uri="{FF2B5EF4-FFF2-40B4-BE49-F238E27FC236}">
                <a16:creationId xmlns:a16="http://schemas.microsoft.com/office/drawing/2014/main" xmlns="" id="{17C66BFF-BB25-4676-A0A2-B56C65D4DB50}"/>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209800" y="5440363"/>
            <a:ext cx="9144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10">
            <a:extLst>
              <a:ext uri="{FF2B5EF4-FFF2-40B4-BE49-F238E27FC236}">
                <a16:creationId xmlns:a16="http://schemas.microsoft.com/office/drawing/2014/main" xmlns="" id="{D6DDDFFE-40F0-4132-BD9F-4557E6AA1B19}"/>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173288" y="4351338"/>
            <a:ext cx="9144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1" name="TextBox 14">
            <a:extLst>
              <a:ext uri="{FF2B5EF4-FFF2-40B4-BE49-F238E27FC236}">
                <a16:creationId xmlns:a16="http://schemas.microsoft.com/office/drawing/2014/main" xmlns="" id="{BCF9D752-D001-4971-98AD-BCA1861F72C6}"/>
              </a:ext>
            </a:extLst>
          </p:cNvPr>
          <p:cNvSpPr txBox="1">
            <a:spLocks noChangeArrowheads="1"/>
          </p:cNvSpPr>
          <p:nvPr/>
        </p:nvSpPr>
        <p:spPr bwMode="auto">
          <a:xfrm>
            <a:off x="3124200" y="1417638"/>
            <a:ext cx="35036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b="1">
                <a:solidFill>
                  <a:srgbClr val="005AA3"/>
                </a:solidFill>
                <a:latin typeface="Helvetica"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rgbClr val="005AA3"/>
                </a:solidFill>
                <a:latin typeface="Helvetica"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rgbClr val="005AA3"/>
                </a:solidFill>
                <a:latin typeface="Helvetica"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a:t>Facebook.com/ncbsa</a:t>
            </a:r>
          </a:p>
        </p:txBody>
      </p:sp>
      <p:sp>
        <p:nvSpPr>
          <p:cNvPr id="33802" name="TextBox 19">
            <a:extLst>
              <a:ext uri="{FF2B5EF4-FFF2-40B4-BE49-F238E27FC236}">
                <a16:creationId xmlns:a16="http://schemas.microsoft.com/office/drawing/2014/main" xmlns="" id="{FC646281-47D1-4324-84BA-F62CB762F8B1}"/>
              </a:ext>
            </a:extLst>
          </p:cNvPr>
          <p:cNvSpPr txBox="1">
            <a:spLocks noChangeArrowheads="1"/>
          </p:cNvSpPr>
          <p:nvPr/>
        </p:nvSpPr>
        <p:spPr bwMode="auto">
          <a:xfrm>
            <a:off x="3122613" y="2417763"/>
            <a:ext cx="3503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b="1">
                <a:solidFill>
                  <a:srgbClr val="005AA3"/>
                </a:solidFill>
                <a:latin typeface="Helvetica"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rgbClr val="005AA3"/>
                </a:solidFill>
                <a:latin typeface="Helvetica"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rgbClr val="005AA3"/>
                </a:solidFill>
                <a:latin typeface="Helvetica"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a:t>Instagram.com/ncbsa  </a:t>
            </a:r>
          </a:p>
        </p:txBody>
      </p:sp>
      <p:sp>
        <p:nvSpPr>
          <p:cNvPr id="33803" name="TextBox 20">
            <a:extLst>
              <a:ext uri="{FF2B5EF4-FFF2-40B4-BE49-F238E27FC236}">
                <a16:creationId xmlns:a16="http://schemas.microsoft.com/office/drawing/2014/main" xmlns="" id="{4B43554E-E412-4E09-BBC4-A25915B9EED8}"/>
              </a:ext>
            </a:extLst>
          </p:cNvPr>
          <p:cNvSpPr txBox="1">
            <a:spLocks noChangeArrowheads="1"/>
          </p:cNvSpPr>
          <p:nvPr/>
        </p:nvSpPr>
        <p:spPr bwMode="auto">
          <a:xfrm>
            <a:off x="3213100" y="5786438"/>
            <a:ext cx="3505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b="1">
                <a:solidFill>
                  <a:srgbClr val="005AA3"/>
                </a:solidFill>
                <a:latin typeface="Helvetica"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rgbClr val="005AA3"/>
                </a:solidFill>
                <a:latin typeface="Helvetica"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rgbClr val="005AA3"/>
                </a:solidFill>
                <a:latin typeface="Helvetica"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a:t>Twitter.com/ncbsa</a:t>
            </a:r>
          </a:p>
        </p:txBody>
      </p:sp>
      <p:sp>
        <p:nvSpPr>
          <p:cNvPr id="33804" name="TextBox 21">
            <a:extLst>
              <a:ext uri="{FF2B5EF4-FFF2-40B4-BE49-F238E27FC236}">
                <a16:creationId xmlns:a16="http://schemas.microsoft.com/office/drawing/2014/main" xmlns="" id="{36CF3CA8-680A-4041-A11C-368F67B55927}"/>
              </a:ext>
            </a:extLst>
          </p:cNvPr>
          <p:cNvSpPr txBox="1">
            <a:spLocks noChangeArrowheads="1"/>
          </p:cNvSpPr>
          <p:nvPr/>
        </p:nvSpPr>
        <p:spPr bwMode="auto">
          <a:xfrm>
            <a:off x="3167063" y="4622800"/>
            <a:ext cx="35036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b="1">
                <a:solidFill>
                  <a:srgbClr val="005AA3"/>
                </a:solidFill>
                <a:latin typeface="Helvetica"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rgbClr val="005AA3"/>
                </a:solidFill>
                <a:latin typeface="Helvetica"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rgbClr val="005AA3"/>
                </a:solidFill>
                <a:latin typeface="Helvetica"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a:t>Youtube.com/ncbsa</a:t>
            </a:r>
          </a:p>
        </p:txBody>
      </p:sp>
      <p:sp>
        <p:nvSpPr>
          <p:cNvPr id="33805" name="TextBox 22">
            <a:extLst>
              <a:ext uri="{FF2B5EF4-FFF2-40B4-BE49-F238E27FC236}">
                <a16:creationId xmlns:a16="http://schemas.microsoft.com/office/drawing/2014/main" xmlns="" id="{A7D2D139-6FE1-4472-9D0D-A80A2E37A54D}"/>
              </a:ext>
            </a:extLst>
          </p:cNvPr>
          <p:cNvSpPr txBox="1">
            <a:spLocks noChangeArrowheads="1"/>
          </p:cNvSpPr>
          <p:nvPr/>
        </p:nvSpPr>
        <p:spPr bwMode="auto">
          <a:xfrm>
            <a:off x="3124200" y="3571875"/>
            <a:ext cx="472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b="1">
                <a:solidFill>
                  <a:srgbClr val="005AA3"/>
                </a:solidFill>
                <a:latin typeface="Helvetica"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rgbClr val="005AA3"/>
                </a:solidFill>
                <a:latin typeface="Helvetica"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rgbClr val="005AA3"/>
                </a:solidFill>
                <a:latin typeface="Helvetica"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a:t>Linkedin.com/company/ncbsa</a:t>
            </a:r>
          </a:p>
        </p:txBody>
      </p:sp>
    </p:spTree>
  </p:cSld>
  <p:clrMapOvr>
    <a:masterClrMapping/>
  </p:clrMapOvr>
  <p:transition xmlns:p14="http://schemas.microsoft.com/office/powerpoint/2010/main" spd="med" advClick="0" advTm="10000">
    <p:wip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6346C3A-3BDE-4CC4-B636-6A9738284EC1}" type="slidenum">
              <a:rPr lang="en-US" altLang="en-US" smtClean="0"/>
              <a:pPr>
                <a:defRPr/>
              </a:pPr>
              <a:t>19</a:t>
            </a:fld>
            <a:endParaRPr lang="en-US" altLang="en-US"/>
          </a:p>
        </p:txBody>
      </p:sp>
      <p:sp>
        <p:nvSpPr>
          <p:cNvPr id="5" name="Title 1">
            <a:extLst>
              <a:ext uri="{FF2B5EF4-FFF2-40B4-BE49-F238E27FC236}">
                <a16:creationId xmlns="" xmlns:a16="http://schemas.microsoft.com/office/drawing/2014/main" id="{AA270A76-3413-4AD7-930A-830BB5CEB646}"/>
              </a:ext>
            </a:extLst>
          </p:cNvPr>
          <p:cNvSpPr>
            <a:spLocks noGrp="1"/>
          </p:cNvSpPr>
          <p:nvPr>
            <p:ph type="title"/>
          </p:nvPr>
        </p:nvSpPr>
        <p:spPr>
          <a:xfrm>
            <a:off x="2408238" y="2489200"/>
            <a:ext cx="6278562" cy="2111375"/>
          </a:xfrm>
        </p:spPr>
        <p:txBody>
          <a:bodyPr/>
          <a:lstStyle/>
          <a:p>
            <a:pPr algn="ctr"/>
            <a:r>
              <a:rPr lang="en-US" altLang="en-US" dirty="0">
                <a:latin typeface="Trebuchet MS" panose="020B0603020202020204" pitchFamily="34" charset="0"/>
                <a:ea typeface="ＭＳ Ｐゴシック" panose="020B0600070205080204" pitchFamily="34" charset="-128"/>
                <a:cs typeface="Times New Roman" panose="02020603050405020304" pitchFamily="18" charset="0"/>
              </a:rPr>
              <a:t>Thank you for your leadership in Scouting!</a:t>
            </a:r>
          </a:p>
        </p:txBody>
      </p:sp>
      <p:pic>
        <p:nvPicPr>
          <p:cNvPr id="6" name="Picture 3">
            <a:extLst>
              <a:ext uri="{FF2B5EF4-FFF2-40B4-BE49-F238E27FC236}">
                <a16:creationId xmlns="" xmlns:a16="http://schemas.microsoft.com/office/drawing/2014/main" id="{96032837-5787-4B89-82F5-1D88FB3A480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00275" y="109538"/>
            <a:ext cx="6278563"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2057886"/>
      </p:ext>
    </p:extLst>
  </p:cSld>
  <p:clrMapOvr>
    <a:masterClrMapping/>
  </p:clrMapOvr>
  <p:transition xmlns:p14="http://schemas.microsoft.com/office/powerpoint/2010/main" spd="med" advClick="0" advTm="10000">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 xmlns:a16="http://schemas.microsoft.com/office/drawing/2014/main" id="{6C4253CD-DF1B-4BA3-880A-D428D3A172E3}"/>
              </a:ext>
            </a:extLst>
          </p:cNvPr>
          <p:cNvSpPr>
            <a:spLocks noGrp="1"/>
          </p:cNvSpPr>
          <p:nvPr>
            <p:ph idx="4294967295"/>
          </p:nvPr>
        </p:nvSpPr>
        <p:spPr>
          <a:xfrm>
            <a:off x="2408238" y="2429079"/>
            <a:ext cx="6278562" cy="3728440"/>
          </a:xfrm>
        </p:spPr>
        <p:txBody>
          <a:bodyPr/>
          <a:lstStyle/>
          <a:p>
            <a:pPr marL="0" indent="0" algn="ctr">
              <a:buNone/>
              <a:defRPr/>
            </a:pPr>
            <a:endParaRPr lang="en-US" sz="1200" b="0" dirty="0"/>
          </a:p>
          <a:p>
            <a:pPr marL="0" indent="0" algn="ctr">
              <a:buNone/>
              <a:defRPr/>
            </a:pPr>
            <a:r>
              <a:rPr lang="en-US" sz="2000" dirty="0">
                <a:solidFill>
                  <a:srgbClr val="FF0000"/>
                </a:solidFill>
              </a:rPr>
              <a:t>September </a:t>
            </a:r>
            <a:r>
              <a:rPr lang="en-US" sz="2000" dirty="0" smtClean="0">
                <a:solidFill>
                  <a:srgbClr val="FF0000"/>
                </a:solidFill>
              </a:rPr>
              <a:t>11</a:t>
            </a:r>
            <a:r>
              <a:rPr lang="en-US" sz="2000" baseline="30000" dirty="0" smtClean="0">
                <a:solidFill>
                  <a:srgbClr val="FF0000"/>
                </a:solidFill>
              </a:rPr>
              <a:t>th</a:t>
            </a:r>
            <a:r>
              <a:rPr lang="en-US" sz="2000" dirty="0" smtClean="0">
                <a:solidFill>
                  <a:srgbClr val="FF0000"/>
                </a:solidFill>
              </a:rPr>
              <a:t> </a:t>
            </a:r>
            <a:r>
              <a:rPr lang="en-US" sz="2000" b="0" dirty="0">
                <a:solidFill>
                  <a:srgbClr val="FF0000"/>
                </a:solidFill>
              </a:rPr>
              <a:t>Show &amp; Sell Distribution</a:t>
            </a:r>
          </a:p>
          <a:p>
            <a:pPr marL="0" indent="0" algn="ctr">
              <a:buNone/>
              <a:defRPr/>
            </a:pPr>
            <a:r>
              <a:rPr lang="en-US" sz="2000" dirty="0" smtClean="0">
                <a:solidFill>
                  <a:srgbClr val="FF0000"/>
                </a:solidFill>
              </a:rPr>
              <a:t>October 30</a:t>
            </a:r>
            <a:r>
              <a:rPr lang="en-US" sz="2000" baseline="30000" dirty="0" smtClean="0">
                <a:solidFill>
                  <a:srgbClr val="FF0000"/>
                </a:solidFill>
              </a:rPr>
              <a:t>th</a:t>
            </a:r>
            <a:r>
              <a:rPr lang="en-US" sz="2000" dirty="0" smtClean="0">
                <a:solidFill>
                  <a:srgbClr val="FF0000"/>
                </a:solidFill>
              </a:rPr>
              <a:t>-31</a:t>
            </a:r>
            <a:r>
              <a:rPr lang="en-US" sz="2000" baseline="30000" dirty="0" smtClean="0">
                <a:solidFill>
                  <a:srgbClr val="FF0000"/>
                </a:solidFill>
              </a:rPr>
              <a:t>st</a:t>
            </a:r>
            <a:r>
              <a:rPr lang="en-US" sz="2000" dirty="0" smtClean="0">
                <a:solidFill>
                  <a:srgbClr val="FF0000"/>
                </a:solidFill>
              </a:rPr>
              <a:t> </a:t>
            </a:r>
            <a:r>
              <a:rPr lang="en-US" sz="2000" b="0" dirty="0" smtClean="0">
                <a:solidFill>
                  <a:srgbClr val="FF0000"/>
                </a:solidFill>
              </a:rPr>
              <a:t>Show </a:t>
            </a:r>
            <a:r>
              <a:rPr lang="en-US" sz="2000" b="0" dirty="0">
                <a:solidFill>
                  <a:srgbClr val="FF0000"/>
                </a:solidFill>
              </a:rPr>
              <a:t>&amp; Sell Returns, Take-Orders, and Prize Orders Deadline</a:t>
            </a:r>
          </a:p>
          <a:p>
            <a:pPr marL="0" indent="0" algn="ctr">
              <a:buNone/>
              <a:defRPr/>
            </a:pPr>
            <a:r>
              <a:rPr lang="en-US" sz="2000" dirty="0">
                <a:solidFill>
                  <a:srgbClr val="FF0000"/>
                </a:solidFill>
              </a:rPr>
              <a:t>November </a:t>
            </a:r>
            <a:r>
              <a:rPr lang="en-US" sz="2000" dirty="0" smtClean="0">
                <a:solidFill>
                  <a:srgbClr val="FF0000"/>
                </a:solidFill>
              </a:rPr>
              <a:t>20</a:t>
            </a:r>
            <a:r>
              <a:rPr lang="en-US" sz="2000" baseline="30000" dirty="0" smtClean="0">
                <a:solidFill>
                  <a:srgbClr val="FF0000"/>
                </a:solidFill>
              </a:rPr>
              <a:t>th</a:t>
            </a:r>
            <a:r>
              <a:rPr lang="en-US" sz="2000" dirty="0" smtClean="0">
                <a:solidFill>
                  <a:srgbClr val="FF0000"/>
                </a:solidFill>
              </a:rPr>
              <a:t> </a:t>
            </a:r>
            <a:r>
              <a:rPr lang="en-US" sz="2000" b="0" dirty="0">
                <a:solidFill>
                  <a:srgbClr val="FF0000"/>
                </a:solidFill>
              </a:rPr>
              <a:t>Take-Order Distribution</a:t>
            </a:r>
          </a:p>
          <a:p>
            <a:pPr marL="0" indent="0" algn="ctr">
              <a:buNone/>
              <a:defRPr/>
            </a:pPr>
            <a:endParaRPr lang="en-US" sz="1800" b="0" dirty="0">
              <a:hlinkClick r:id=""/>
            </a:endParaRPr>
          </a:p>
          <a:p>
            <a:pPr marL="0" indent="0" algn="ctr">
              <a:buNone/>
              <a:defRPr/>
            </a:pPr>
            <a:r>
              <a:rPr lang="en-US" sz="1800" b="0" dirty="0">
                <a:hlinkClick r:id=""/>
              </a:rPr>
              <a:t>www.NCBSA.org/POPCORN</a:t>
            </a:r>
            <a:endParaRPr lang="en-US" sz="1800" b="0" dirty="0"/>
          </a:p>
          <a:p>
            <a:pPr marL="0" indent="0" algn="ctr">
              <a:buNone/>
              <a:defRPr/>
            </a:pPr>
            <a:endParaRPr lang="en-US" sz="1800" b="0" dirty="0"/>
          </a:p>
          <a:p>
            <a:pPr marL="0" indent="0" algn="ctr">
              <a:buNone/>
              <a:defRPr/>
            </a:pPr>
            <a:endParaRPr lang="en-US" sz="1800" b="0" dirty="0"/>
          </a:p>
        </p:txBody>
      </p:sp>
      <p:pic>
        <p:nvPicPr>
          <p:cNvPr id="19464" name="Picture 8" descr="http://c001af38d1d46a976912-b99970780ce78ebdd694d83e551ef810.r48.cf1.rackcdn.com/orgheaders/1213/rtimg/popcorn%20banner%202018.jpg">
            <a:extLst>
              <a:ext uri="{FF2B5EF4-FFF2-40B4-BE49-F238E27FC236}">
                <a16:creationId xmlns="" xmlns:a16="http://schemas.microsoft.com/office/drawing/2014/main" id="{31D2F2A8-BAC6-4DB9-9EB6-88020D7BECF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70138" y="414415"/>
            <a:ext cx="4322867" cy="17163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 xmlns:a16="http://schemas.microsoft.com/office/drawing/2014/main" id="{D371B3EB-FFFD-4EBF-9BC4-819EF320797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36893" y="241440"/>
            <a:ext cx="2307107" cy="206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advClick="0" advTm="1000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Box 3">
            <a:extLst>
              <a:ext uri="{FF2B5EF4-FFF2-40B4-BE49-F238E27FC236}">
                <a16:creationId xmlns="" xmlns:a16="http://schemas.microsoft.com/office/drawing/2014/main" id="{16D9B5B0-388E-48EE-BF39-5CBE533A1ED2}"/>
              </a:ext>
            </a:extLst>
          </p:cNvPr>
          <p:cNvSpPr txBox="1">
            <a:spLocks noChangeArrowheads="1"/>
          </p:cNvSpPr>
          <p:nvPr/>
        </p:nvSpPr>
        <p:spPr bwMode="auto">
          <a:xfrm>
            <a:off x="2666661" y="1502825"/>
            <a:ext cx="6012096"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sz="1600" dirty="0"/>
              <a:t>Welcome to Adventure Weekend is an opportunity for new Scouting families to experience the adventures of Cub Scouting in one fun-filled weekend! </a:t>
            </a:r>
            <a:endParaRPr lang="en-US" sz="1600" dirty="0" smtClean="0"/>
          </a:p>
          <a:p>
            <a:endParaRPr lang="en-US" sz="1600" dirty="0"/>
          </a:p>
          <a:p>
            <a:r>
              <a:rPr lang="en-US" sz="1600" dirty="0"/>
              <a:t>Spend your day participating in all the outdoor programs found at Camp </a:t>
            </a:r>
            <a:r>
              <a:rPr lang="en-US" sz="1600" dirty="0" smtClean="0"/>
              <a:t>Norse or Adventure Base Camp including </a:t>
            </a:r>
            <a:r>
              <a:rPr lang="en-US" sz="1600" dirty="0"/>
              <a:t>archery, outdoor cooking and some unique activities just for this weekend. Enjoy lunch, dinner, and a campfire program on Saturday as well. Then sleep in a tent under the stars! </a:t>
            </a:r>
            <a:endParaRPr lang="en-US" sz="1600" dirty="0" smtClean="0"/>
          </a:p>
          <a:p>
            <a:endParaRPr lang="en-US" sz="1600" dirty="0"/>
          </a:p>
          <a:p>
            <a:r>
              <a:rPr lang="en-US" sz="1600" dirty="0"/>
              <a:t>Experienced Scouts, Scouters, and staff will be on hand all weekend to ensure you have a wicked awesome time. </a:t>
            </a:r>
          </a:p>
        </p:txBody>
      </p:sp>
      <p:sp>
        <p:nvSpPr>
          <p:cNvPr id="2" name="TextBox 1">
            <a:extLst>
              <a:ext uri="{FF2B5EF4-FFF2-40B4-BE49-F238E27FC236}">
                <a16:creationId xmlns="" xmlns:a16="http://schemas.microsoft.com/office/drawing/2014/main" id="{0B1CC2BC-6D33-4985-BCAF-0D28559E40F7}"/>
              </a:ext>
            </a:extLst>
          </p:cNvPr>
          <p:cNvSpPr txBox="1"/>
          <p:nvPr/>
        </p:nvSpPr>
        <p:spPr>
          <a:xfrm>
            <a:off x="2828637" y="5054161"/>
            <a:ext cx="5691908" cy="707886"/>
          </a:xfrm>
          <a:prstGeom prst="rect">
            <a:avLst/>
          </a:prstGeom>
          <a:noFill/>
        </p:spPr>
        <p:txBody>
          <a:bodyPr wrap="square" rtlCol="0">
            <a:spAutoFit/>
          </a:bodyPr>
          <a:lstStyle/>
          <a:p>
            <a:pPr algn="ctr"/>
            <a:r>
              <a:rPr lang="en-US" sz="2000" dirty="0"/>
              <a:t>Camp </a:t>
            </a:r>
            <a:r>
              <a:rPr lang="en-US" sz="2000" dirty="0" smtClean="0"/>
              <a:t>Norse: September 18</a:t>
            </a:r>
            <a:r>
              <a:rPr lang="en-US" sz="2000" baseline="30000" dirty="0" smtClean="0"/>
              <a:t>th</a:t>
            </a:r>
            <a:r>
              <a:rPr lang="en-US" sz="2000" dirty="0" smtClean="0"/>
              <a:t> - 19</a:t>
            </a:r>
            <a:r>
              <a:rPr lang="en-US" sz="2000" baseline="30000" dirty="0" smtClean="0"/>
              <a:t>th</a:t>
            </a:r>
            <a:endParaRPr lang="en-US" sz="2000" dirty="0"/>
          </a:p>
          <a:p>
            <a:pPr algn="ctr"/>
            <a:r>
              <a:rPr lang="en-US" sz="2000" dirty="0" smtClean="0"/>
              <a:t>Adventure Base Camp: October 16</a:t>
            </a:r>
            <a:r>
              <a:rPr lang="en-US" sz="2000" baseline="30000" dirty="0" smtClean="0"/>
              <a:t>th</a:t>
            </a:r>
            <a:r>
              <a:rPr lang="en-US" sz="2000" dirty="0" smtClean="0"/>
              <a:t> - 17</a:t>
            </a:r>
            <a:r>
              <a:rPr lang="en-US" sz="2000" baseline="30000" dirty="0" smtClean="0"/>
              <a:t>th</a:t>
            </a:r>
            <a:r>
              <a:rPr lang="en-US" sz="2000" dirty="0" smtClean="0"/>
              <a:t> </a:t>
            </a:r>
            <a:endParaRPr lang="en-US" sz="2000" dirty="0"/>
          </a:p>
        </p:txBody>
      </p:sp>
      <p:sp>
        <p:nvSpPr>
          <p:cNvPr id="6" name="Title 1"/>
          <p:cNvSpPr txBox="1">
            <a:spLocks/>
          </p:cNvSpPr>
          <p:nvPr/>
        </p:nvSpPr>
        <p:spPr bwMode="auto">
          <a:xfrm>
            <a:off x="2408238" y="274638"/>
            <a:ext cx="62023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200" b="1" kern="1200">
                <a:solidFill>
                  <a:srgbClr val="CF0031"/>
                </a:solidFill>
                <a:latin typeface="Helvetica"/>
                <a:ea typeface="ＭＳ Ｐゴシック" charset="0"/>
                <a:cs typeface="ＭＳ Ｐゴシック" charset="0"/>
              </a:defRPr>
            </a:lvl1pPr>
            <a:lvl2pPr algn="l" defTabSz="457200" rtl="0" eaLnBrk="0" fontAlgn="base" hangingPunct="0">
              <a:spcBef>
                <a:spcPct val="0"/>
              </a:spcBef>
              <a:spcAft>
                <a:spcPct val="0"/>
              </a:spcAft>
              <a:defRPr sz="3200" b="1">
                <a:solidFill>
                  <a:srgbClr val="CF0031"/>
                </a:solidFill>
                <a:latin typeface="Helvetica" charset="0"/>
                <a:ea typeface="ＭＳ Ｐゴシック" charset="0"/>
                <a:cs typeface="ＭＳ Ｐゴシック" charset="0"/>
              </a:defRPr>
            </a:lvl2pPr>
            <a:lvl3pPr algn="l" defTabSz="457200" rtl="0" eaLnBrk="0" fontAlgn="base" hangingPunct="0">
              <a:spcBef>
                <a:spcPct val="0"/>
              </a:spcBef>
              <a:spcAft>
                <a:spcPct val="0"/>
              </a:spcAft>
              <a:defRPr sz="3200" b="1">
                <a:solidFill>
                  <a:srgbClr val="CF0031"/>
                </a:solidFill>
                <a:latin typeface="Helvetica" charset="0"/>
                <a:ea typeface="ＭＳ Ｐゴシック" charset="0"/>
                <a:cs typeface="ＭＳ Ｐゴシック" charset="0"/>
              </a:defRPr>
            </a:lvl3pPr>
            <a:lvl4pPr algn="l" defTabSz="457200" rtl="0" eaLnBrk="0" fontAlgn="base" hangingPunct="0">
              <a:spcBef>
                <a:spcPct val="0"/>
              </a:spcBef>
              <a:spcAft>
                <a:spcPct val="0"/>
              </a:spcAft>
              <a:defRPr sz="3200" b="1">
                <a:solidFill>
                  <a:srgbClr val="CF0031"/>
                </a:solidFill>
                <a:latin typeface="Helvetica" charset="0"/>
                <a:ea typeface="ＭＳ Ｐゴシック" charset="0"/>
                <a:cs typeface="ＭＳ Ｐゴシック" charset="0"/>
              </a:defRPr>
            </a:lvl4pPr>
            <a:lvl5pPr algn="l" defTabSz="457200" rtl="0" eaLnBrk="0" fontAlgn="base" hangingPunct="0">
              <a:spcBef>
                <a:spcPct val="0"/>
              </a:spcBef>
              <a:spcAft>
                <a:spcPct val="0"/>
              </a:spcAft>
              <a:defRPr sz="3200" b="1">
                <a:solidFill>
                  <a:srgbClr val="CF0031"/>
                </a:solidFill>
                <a:latin typeface="Helvetica" charset="0"/>
                <a:ea typeface="ＭＳ Ｐゴシック" charset="0"/>
                <a:cs typeface="ＭＳ Ｐゴシック" charset="0"/>
              </a:defRPr>
            </a:lvl5pPr>
            <a:lvl6pPr marL="457200" algn="l" defTabSz="457200" rtl="0" fontAlgn="base">
              <a:spcBef>
                <a:spcPct val="0"/>
              </a:spcBef>
              <a:spcAft>
                <a:spcPct val="0"/>
              </a:spcAft>
              <a:defRPr sz="3200" b="1">
                <a:solidFill>
                  <a:srgbClr val="CF0031"/>
                </a:solidFill>
                <a:latin typeface="Helvetica" charset="0"/>
                <a:ea typeface="ＭＳ Ｐゴシック" charset="0"/>
                <a:cs typeface="ＭＳ Ｐゴシック" charset="0"/>
              </a:defRPr>
            </a:lvl6pPr>
            <a:lvl7pPr marL="914400" algn="l" defTabSz="457200" rtl="0" fontAlgn="base">
              <a:spcBef>
                <a:spcPct val="0"/>
              </a:spcBef>
              <a:spcAft>
                <a:spcPct val="0"/>
              </a:spcAft>
              <a:defRPr sz="3200" b="1">
                <a:solidFill>
                  <a:srgbClr val="CF0031"/>
                </a:solidFill>
                <a:latin typeface="Helvetica" charset="0"/>
                <a:ea typeface="ＭＳ Ｐゴシック" charset="0"/>
                <a:cs typeface="ＭＳ Ｐゴシック" charset="0"/>
              </a:defRPr>
            </a:lvl7pPr>
            <a:lvl8pPr marL="1371600" algn="l" defTabSz="457200" rtl="0" fontAlgn="base">
              <a:spcBef>
                <a:spcPct val="0"/>
              </a:spcBef>
              <a:spcAft>
                <a:spcPct val="0"/>
              </a:spcAft>
              <a:defRPr sz="3200" b="1">
                <a:solidFill>
                  <a:srgbClr val="CF0031"/>
                </a:solidFill>
                <a:latin typeface="Helvetica" charset="0"/>
                <a:ea typeface="ＭＳ Ｐゴシック" charset="0"/>
                <a:cs typeface="ＭＳ Ｐゴシック" charset="0"/>
              </a:defRPr>
            </a:lvl8pPr>
            <a:lvl9pPr marL="1828800" algn="l" defTabSz="457200" rtl="0" fontAlgn="base">
              <a:spcBef>
                <a:spcPct val="0"/>
              </a:spcBef>
              <a:spcAft>
                <a:spcPct val="0"/>
              </a:spcAft>
              <a:defRPr sz="3200" b="1">
                <a:solidFill>
                  <a:srgbClr val="CF0031"/>
                </a:solidFill>
                <a:latin typeface="Helvetica" charset="0"/>
                <a:ea typeface="ＭＳ Ｐゴシック" charset="0"/>
                <a:cs typeface="ＭＳ Ｐゴシック" charset="0"/>
              </a:defRPr>
            </a:lvl9pPr>
          </a:lstStyle>
          <a:p>
            <a:pPr algn="ctr"/>
            <a:r>
              <a:rPr lang="en-US" dirty="0" smtClean="0">
                <a:solidFill>
                  <a:srgbClr val="3366FF"/>
                </a:solidFill>
              </a:rPr>
              <a:t>Welcome to Adventure Weekends</a:t>
            </a:r>
            <a:endParaRPr lang="en-US" dirty="0">
              <a:solidFill>
                <a:srgbClr val="3366FF"/>
              </a:solidFill>
            </a:endParaRPr>
          </a:p>
        </p:txBody>
      </p:sp>
    </p:spTree>
  </p:cSld>
  <p:clrMapOvr>
    <a:masterClrMapping/>
  </p:clrMapOvr>
  <p:transition xmlns:p14="http://schemas.microsoft.com/office/powerpoint/2010/main" spd="med" advClick="0" advTm="10000">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8238" y="1219200"/>
            <a:ext cx="6278562" cy="4525963"/>
          </a:xfrm>
        </p:spPr>
        <p:txBody>
          <a:bodyPr/>
          <a:lstStyle/>
          <a:p>
            <a:pPr marL="0" indent="0">
              <a:buNone/>
            </a:pPr>
            <a:r>
              <a:rPr lang="en-US" sz="3200" dirty="0" smtClean="0"/>
              <a:t>What are the ten points of the Scout Law as written by Robert Baden-Powell? </a:t>
            </a:r>
          </a:p>
        </p:txBody>
      </p:sp>
      <p:sp>
        <p:nvSpPr>
          <p:cNvPr id="5" name="Title 1"/>
          <p:cNvSpPr txBox="1">
            <a:spLocks/>
          </p:cNvSpPr>
          <p:nvPr/>
        </p:nvSpPr>
        <p:spPr bwMode="auto">
          <a:xfrm>
            <a:off x="2408238" y="274638"/>
            <a:ext cx="62023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200" b="1" kern="1200">
                <a:solidFill>
                  <a:srgbClr val="CF0031"/>
                </a:solidFill>
                <a:latin typeface="Helvetica"/>
                <a:ea typeface="ＭＳ Ｐゴシック" charset="0"/>
                <a:cs typeface="ＭＳ Ｐゴシック" charset="0"/>
              </a:defRPr>
            </a:lvl1pPr>
            <a:lvl2pPr algn="l" defTabSz="457200" rtl="0" eaLnBrk="0" fontAlgn="base" hangingPunct="0">
              <a:spcBef>
                <a:spcPct val="0"/>
              </a:spcBef>
              <a:spcAft>
                <a:spcPct val="0"/>
              </a:spcAft>
              <a:defRPr sz="3200" b="1">
                <a:solidFill>
                  <a:srgbClr val="CF0031"/>
                </a:solidFill>
                <a:latin typeface="Helvetica" charset="0"/>
                <a:ea typeface="ＭＳ Ｐゴシック" charset="0"/>
                <a:cs typeface="ＭＳ Ｐゴシック" charset="0"/>
              </a:defRPr>
            </a:lvl2pPr>
            <a:lvl3pPr algn="l" defTabSz="457200" rtl="0" eaLnBrk="0" fontAlgn="base" hangingPunct="0">
              <a:spcBef>
                <a:spcPct val="0"/>
              </a:spcBef>
              <a:spcAft>
                <a:spcPct val="0"/>
              </a:spcAft>
              <a:defRPr sz="3200" b="1">
                <a:solidFill>
                  <a:srgbClr val="CF0031"/>
                </a:solidFill>
                <a:latin typeface="Helvetica" charset="0"/>
                <a:ea typeface="ＭＳ Ｐゴシック" charset="0"/>
                <a:cs typeface="ＭＳ Ｐゴシック" charset="0"/>
              </a:defRPr>
            </a:lvl3pPr>
            <a:lvl4pPr algn="l" defTabSz="457200" rtl="0" eaLnBrk="0" fontAlgn="base" hangingPunct="0">
              <a:spcBef>
                <a:spcPct val="0"/>
              </a:spcBef>
              <a:spcAft>
                <a:spcPct val="0"/>
              </a:spcAft>
              <a:defRPr sz="3200" b="1">
                <a:solidFill>
                  <a:srgbClr val="CF0031"/>
                </a:solidFill>
                <a:latin typeface="Helvetica" charset="0"/>
                <a:ea typeface="ＭＳ Ｐゴシック" charset="0"/>
                <a:cs typeface="ＭＳ Ｐゴシック" charset="0"/>
              </a:defRPr>
            </a:lvl4pPr>
            <a:lvl5pPr algn="l" defTabSz="457200" rtl="0" eaLnBrk="0" fontAlgn="base" hangingPunct="0">
              <a:spcBef>
                <a:spcPct val="0"/>
              </a:spcBef>
              <a:spcAft>
                <a:spcPct val="0"/>
              </a:spcAft>
              <a:defRPr sz="3200" b="1">
                <a:solidFill>
                  <a:srgbClr val="CF0031"/>
                </a:solidFill>
                <a:latin typeface="Helvetica" charset="0"/>
                <a:ea typeface="ＭＳ Ｐゴシック" charset="0"/>
                <a:cs typeface="ＭＳ Ｐゴシック" charset="0"/>
              </a:defRPr>
            </a:lvl5pPr>
            <a:lvl6pPr marL="457200" algn="l" defTabSz="457200" rtl="0" fontAlgn="base">
              <a:spcBef>
                <a:spcPct val="0"/>
              </a:spcBef>
              <a:spcAft>
                <a:spcPct val="0"/>
              </a:spcAft>
              <a:defRPr sz="3200" b="1">
                <a:solidFill>
                  <a:srgbClr val="CF0031"/>
                </a:solidFill>
                <a:latin typeface="Helvetica" charset="0"/>
                <a:ea typeface="ＭＳ Ｐゴシック" charset="0"/>
                <a:cs typeface="ＭＳ Ｐゴシック" charset="0"/>
              </a:defRPr>
            </a:lvl6pPr>
            <a:lvl7pPr marL="914400" algn="l" defTabSz="457200" rtl="0" fontAlgn="base">
              <a:spcBef>
                <a:spcPct val="0"/>
              </a:spcBef>
              <a:spcAft>
                <a:spcPct val="0"/>
              </a:spcAft>
              <a:defRPr sz="3200" b="1">
                <a:solidFill>
                  <a:srgbClr val="CF0031"/>
                </a:solidFill>
                <a:latin typeface="Helvetica" charset="0"/>
                <a:ea typeface="ＭＳ Ｐゴシック" charset="0"/>
                <a:cs typeface="ＭＳ Ｐゴシック" charset="0"/>
              </a:defRPr>
            </a:lvl7pPr>
            <a:lvl8pPr marL="1371600" algn="l" defTabSz="457200" rtl="0" fontAlgn="base">
              <a:spcBef>
                <a:spcPct val="0"/>
              </a:spcBef>
              <a:spcAft>
                <a:spcPct val="0"/>
              </a:spcAft>
              <a:defRPr sz="3200" b="1">
                <a:solidFill>
                  <a:srgbClr val="CF0031"/>
                </a:solidFill>
                <a:latin typeface="Helvetica" charset="0"/>
                <a:ea typeface="ＭＳ Ｐゴシック" charset="0"/>
                <a:cs typeface="ＭＳ Ｐゴシック" charset="0"/>
              </a:defRPr>
            </a:lvl8pPr>
            <a:lvl9pPr marL="1828800" algn="l" defTabSz="457200" rtl="0" fontAlgn="base">
              <a:spcBef>
                <a:spcPct val="0"/>
              </a:spcBef>
              <a:spcAft>
                <a:spcPct val="0"/>
              </a:spcAft>
              <a:defRPr sz="3200" b="1">
                <a:solidFill>
                  <a:srgbClr val="CF0031"/>
                </a:solidFill>
                <a:latin typeface="Helvetica" charset="0"/>
                <a:ea typeface="ＭＳ Ｐゴシック" charset="0"/>
                <a:cs typeface="ＭＳ Ｐゴシック" charset="0"/>
              </a:defRPr>
            </a:lvl9pPr>
          </a:lstStyle>
          <a:p>
            <a:r>
              <a:rPr lang="en-US" dirty="0" smtClean="0"/>
              <a:t>Scouting Trivia</a:t>
            </a:r>
            <a:endParaRPr lang="en-US" dirty="0"/>
          </a:p>
        </p:txBody>
      </p:sp>
    </p:spTree>
    <p:extLst>
      <p:ext uri="{BB962C8B-B14F-4D97-AF65-F5344CB8AC3E}">
        <p14:creationId xmlns:p14="http://schemas.microsoft.com/office/powerpoint/2010/main" val="4092723947"/>
      </p:ext>
    </p:extLst>
  </p:cSld>
  <p:clrMapOvr>
    <a:masterClrMapping/>
  </p:clrMapOvr>
  <p:transition xmlns:p14="http://schemas.microsoft.com/office/powerpoint/2010/main" spd="med" advClick="0" advTm="10000">
    <p:wip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 xmlns:a16="http://schemas.microsoft.com/office/drawing/2014/main" id="{4F46EEDF-0EE3-49CC-B808-DEA7E6762E3C}"/>
              </a:ext>
            </a:extLst>
          </p:cNvPr>
          <p:cNvSpPr>
            <a:spLocks noGrp="1"/>
          </p:cNvSpPr>
          <p:nvPr>
            <p:ph type="title"/>
          </p:nvPr>
        </p:nvSpPr>
        <p:spPr>
          <a:xfrm>
            <a:off x="3028950" y="160338"/>
            <a:ext cx="4641850" cy="1330325"/>
          </a:xfrm>
        </p:spPr>
        <p:txBody>
          <a:bodyPr/>
          <a:lstStyle/>
          <a:p>
            <a:pPr algn="ctr"/>
            <a:r>
              <a:rPr lang="en-US" altLang="en-US" dirty="0" smtClean="0">
                <a:latin typeface="Helvetica" panose="020B0604020202020204" pitchFamily="34" charset="0"/>
                <a:ea typeface="ＭＳ Ｐゴシック" panose="020B0600070205080204" pitchFamily="34" charset="-128"/>
              </a:rPr>
              <a:t>Webelos-O-</a:t>
            </a:r>
            <a:r>
              <a:rPr lang="en-US" altLang="en-US" dirty="0" err="1" smtClean="0">
                <a:latin typeface="Helvetica" panose="020B0604020202020204" pitchFamily="34" charset="0"/>
                <a:ea typeface="ＭＳ Ｐゴシック" panose="020B0600070205080204" pitchFamily="34" charset="-128"/>
              </a:rPr>
              <a:t>Ree</a:t>
            </a:r>
            <a:r>
              <a:rPr lang="en-US" altLang="en-US" dirty="0">
                <a:latin typeface="Helvetica" panose="020B0604020202020204" pitchFamily="34" charset="0"/>
                <a:ea typeface="ＭＳ Ｐゴシック" panose="020B0600070205080204" pitchFamily="34" charset="-128"/>
              </a:rPr>
              <a:t/>
            </a:r>
            <a:br>
              <a:rPr lang="en-US" altLang="en-US" dirty="0">
                <a:latin typeface="Helvetica" panose="020B0604020202020204" pitchFamily="34" charset="0"/>
                <a:ea typeface="ＭＳ Ｐゴシック" panose="020B0600070205080204" pitchFamily="34" charset="-128"/>
              </a:rPr>
            </a:br>
            <a:r>
              <a:rPr lang="en-US" altLang="en-US" sz="2800" dirty="0">
                <a:latin typeface="Helvetica" panose="020B0604020202020204" pitchFamily="34" charset="0"/>
                <a:ea typeface="ＭＳ Ｐゴシック" panose="020B0600070205080204" pitchFamily="34" charset="-128"/>
              </a:rPr>
              <a:t> </a:t>
            </a:r>
            <a:r>
              <a:rPr lang="en-US" altLang="en-US" sz="2800" dirty="0">
                <a:solidFill>
                  <a:schemeClr val="tx1"/>
                </a:solidFill>
                <a:latin typeface="Helvetica" panose="020B0604020202020204" pitchFamily="34" charset="0"/>
                <a:ea typeface="ＭＳ Ｐゴシック" panose="020B0600070205080204" pitchFamily="34" charset="-128"/>
              </a:rPr>
              <a:t>Camp </a:t>
            </a:r>
            <a:r>
              <a:rPr lang="en-US" altLang="en-US" sz="2800" dirty="0" smtClean="0">
                <a:solidFill>
                  <a:schemeClr val="tx1"/>
                </a:solidFill>
                <a:latin typeface="Helvetica" panose="020B0604020202020204" pitchFamily="34" charset="0"/>
                <a:ea typeface="ＭＳ Ｐゴシック" panose="020B0600070205080204" pitchFamily="34" charset="-128"/>
              </a:rPr>
              <a:t>Yawgoog </a:t>
            </a:r>
            <a:r>
              <a:rPr lang="en-US" altLang="en-US" sz="2800" dirty="0">
                <a:latin typeface="Helvetica" panose="020B0604020202020204" pitchFamily="34" charset="0"/>
                <a:ea typeface="ＭＳ Ｐゴシック" panose="020B0600070205080204" pitchFamily="34" charset="-128"/>
              </a:rPr>
              <a:t/>
            </a:r>
            <a:br>
              <a:rPr lang="en-US" altLang="en-US" sz="2800" dirty="0">
                <a:latin typeface="Helvetica" panose="020B0604020202020204" pitchFamily="34" charset="0"/>
                <a:ea typeface="ＭＳ Ｐゴシック" panose="020B0600070205080204" pitchFamily="34" charset="-128"/>
              </a:rPr>
            </a:br>
            <a:r>
              <a:rPr lang="en-US" altLang="en-US" sz="1800" dirty="0">
                <a:solidFill>
                  <a:schemeClr val="tx1"/>
                </a:solidFill>
                <a:latin typeface="Helvetica" panose="020B0604020202020204" pitchFamily="34" charset="0"/>
                <a:ea typeface="ＭＳ Ｐゴシック" panose="020B0600070205080204" pitchFamily="34" charset="-128"/>
              </a:rPr>
              <a:t>September </a:t>
            </a:r>
            <a:r>
              <a:rPr lang="en-US" altLang="en-US" sz="1800" dirty="0" smtClean="0">
                <a:solidFill>
                  <a:schemeClr val="tx1"/>
                </a:solidFill>
                <a:latin typeface="Helvetica" panose="020B0604020202020204" pitchFamily="34" charset="0"/>
                <a:ea typeface="ＭＳ Ｐゴシック" panose="020B0600070205080204" pitchFamily="34" charset="-128"/>
              </a:rPr>
              <a:t>24</a:t>
            </a:r>
            <a:r>
              <a:rPr lang="en-US" altLang="en-US" sz="1800" baseline="30000" dirty="0" smtClean="0">
                <a:solidFill>
                  <a:schemeClr val="tx1"/>
                </a:solidFill>
                <a:latin typeface="Helvetica" panose="020B0604020202020204" pitchFamily="34" charset="0"/>
                <a:ea typeface="ＭＳ Ｐゴシック" panose="020B0600070205080204" pitchFamily="34" charset="-128"/>
              </a:rPr>
              <a:t>th</a:t>
            </a:r>
            <a:r>
              <a:rPr lang="en-US" altLang="en-US" sz="1800" dirty="0" smtClean="0">
                <a:solidFill>
                  <a:schemeClr val="tx1"/>
                </a:solidFill>
                <a:latin typeface="Helvetica" panose="020B0604020202020204" pitchFamily="34" charset="0"/>
                <a:ea typeface="ＭＳ Ｐゴシック" panose="020B0600070205080204" pitchFamily="34" charset="-128"/>
              </a:rPr>
              <a:t> </a:t>
            </a:r>
            <a:r>
              <a:rPr lang="en-US" altLang="en-US" sz="1800" dirty="0">
                <a:solidFill>
                  <a:schemeClr val="tx1"/>
                </a:solidFill>
                <a:latin typeface="Helvetica" panose="020B0604020202020204" pitchFamily="34" charset="0"/>
                <a:ea typeface="ＭＳ Ｐゴシック" panose="020B0600070205080204" pitchFamily="34" charset="-128"/>
              </a:rPr>
              <a:t>– </a:t>
            </a:r>
            <a:r>
              <a:rPr lang="en-US" altLang="en-US" sz="1800" dirty="0" smtClean="0">
                <a:solidFill>
                  <a:schemeClr val="tx1"/>
                </a:solidFill>
                <a:latin typeface="Helvetica" panose="020B0604020202020204" pitchFamily="34" charset="0"/>
                <a:ea typeface="ＭＳ Ｐゴシック" panose="020B0600070205080204" pitchFamily="34" charset="-128"/>
              </a:rPr>
              <a:t>26</a:t>
            </a:r>
            <a:r>
              <a:rPr lang="en-US" altLang="en-US" sz="1800" baseline="30000" dirty="0" smtClean="0">
                <a:solidFill>
                  <a:schemeClr val="tx1"/>
                </a:solidFill>
                <a:latin typeface="Helvetica" panose="020B0604020202020204" pitchFamily="34" charset="0"/>
                <a:ea typeface="ＭＳ Ｐゴシック" panose="020B0600070205080204" pitchFamily="34" charset="-128"/>
              </a:rPr>
              <a:t>th</a:t>
            </a:r>
            <a:r>
              <a:rPr lang="en-US" altLang="en-US" sz="1800" dirty="0" smtClean="0">
                <a:solidFill>
                  <a:schemeClr val="tx1"/>
                </a:solidFill>
                <a:latin typeface="Helvetica" panose="020B0604020202020204" pitchFamily="34" charset="0"/>
                <a:ea typeface="ＭＳ Ｐゴシック" panose="020B0600070205080204" pitchFamily="34" charset="-128"/>
              </a:rPr>
              <a:t> </a:t>
            </a:r>
            <a:endParaRPr lang="en-US" altLang="en-US" dirty="0">
              <a:solidFill>
                <a:schemeClr val="tx1"/>
              </a:solidFill>
              <a:latin typeface="Helvetica" panose="020B0604020202020204" pitchFamily="34" charset="0"/>
              <a:ea typeface="ＭＳ Ｐゴシック" panose="020B0600070205080204" pitchFamily="34" charset="-128"/>
            </a:endParaRPr>
          </a:p>
        </p:txBody>
      </p:sp>
      <p:sp>
        <p:nvSpPr>
          <p:cNvPr id="29701" name="TextBox 5">
            <a:extLst>
              <a:ext uri="{FF2B5EF4-FFF2-40B4-BE49-F238E27FC236}">
                <a16:creationId xmlns="" xmlns:a16="http://schemas.microsoft.com/office/drawing/2014/main" id="{7E92B4D5-C13B-4385-88EE-1CE388F7F2E9}"/>
              </a:ext>
            </a:extLst>
          </p:cNvPr>
          <p:cNvSpPr txBox="1">
            <a:spLocks noChangeArrowheads="1"/>
          </p:cNvSpPr>
          <p:nvPr/>
        </p:nvSpPr>
        <p:spPr bwMode="auto">
          <a:xfrm>
            <a:off x="2123928" y="1699349"/>
            <a:ext cx="661352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b="1">
                <a:solidFill>
                  <a:srgbClr val="005AA3"/>
                </a:solidFill>
                <a:latin typeface="Helvetica"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rgbClr val="005AA3"/>
                </a:solidFill>
                <a:latin typeface="Helvetica"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rgbClr val="005AA3"/>
                </a:solidFill>
                <a:latin typeface="Helvetica"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9pPr>
          </a:lstStyle>
          <a:p>
            <a:pPr algn="ctr">
              <a:spcBef>
                <a:spcPct val="0"/>
              </a:spcBef>
              <a:buNone/>
            </a:pPr>
            <a:r>
              <a:rPr lang="en-US" altLang="en-US" sz="1800" b="0" dirty="0">
                <a:solidFill>
                  <a:schemeClr val="tx1"/>
                </a:solidFill>
                <a:latin typeface="Arial" panose="020B0604020202020204" pitchFamily="34" charset="0"/>
              </a:rPr>
              <a:t>This event is for</a:t>
            </a:r>
            <a:r>
              <a:rPr lang="en-US" altLang="en-US" sz="1800" b="0" dirty="0">
                <a:solidFill>
                  <a:srgbClr val="FF0000"/>
                </a:solidFill>
                <a:latin typeface="Arial" panose="020B0604020202020204" pitchFamily="34" charset="0"/>
              </a:rPr>
              <a:t> </a:t>
            </a:r>
            <a:r>
              <a:rPr lang="en-US" altLang="en-US" sz="1800" b="0" dirty="0">
                <a:solidFill>
                  <a:srgbClr val="0074EF"/>
                </a:solidFill>
                <a:latin typeface="Arial" panose="020B0604020202020204" pitchFamily="34" charset="0"/>
              </a:rPr>
              <a:t>WEBELOS</a:t>
            </a:r>
            <a:r>
              <a:rPr lang="en-US" altLang="en-US" sz="1800" b="0" dirty="0" smtClean="0">
                <a:solidFill>
                  <a:srgbClr val="FF0000"/>
                </a:solidFill>
                <a:latin typeface="Arial" panose="020B0604020202020204" pitchFamily="34" charset="0"/>
              </a:rPr>
              <a:t> </a:t>
            </a:r>
            <a:r>
              <a:rPr lang="en-US" altLang="en-US" sz="1800" b="0" dirty="0">
                <a:solidFill>
                  <a:schemeClr val="tx1"/>
                </a:solidFill>
                <a:latin typeface="Arial" panose="020B0604020202020204" pitchFamily="34" charset="0"/>
              </a:rPr>
              <a:t>Scouts and their adult partner(s</a:t>
            </a:r>
            <a:r>
              <a:rPr lang="en-US" altLang="en-US" sz="1800" b="0" dirty="0" smtClean="0">
                <a:solidFill>
                  <a:schemeClr val="tx1"/>
                </a:solidFill>
                <a:latin typeface="Arial" panose="020B0604020202020204" pitchFamily="34" charset="0"/>
              </a:rPr>
              <a:t>) and is </a:t>
            </a:r>
            <a:r>
              <a:rPr lang="en-US" altLang="en-US" sz="1800" b="0" dirty="0">
                <a:solidFill>
                  <a:schemeClr val="tx1"/>
                </a:solidFill>
                <a:latin typeface="Arial" panose="020B0604020202020204" pitchFamily="34" charset="0"/>
              </a:rPr>
              <a:t>designed to introduce </a:t>
            </a:r>
            <a:r>
              <a:rPr lang="en-US" altLang="en-US" sz="1800" b="0" dirty="0" smtClean="0">
                <a:solidFill>
                  <a:schemeClr val="tx1"/>
                </a:solidFill>
                <a:latin typeface="Arial" panose="020B0604020202020204" pitchFamily="34" charset="0"/>
              </a:rPr>
              <a:t>them </a:t>
            </a:r>
            <a:r>
              <a:rPr lang="en-US" altLang="en-US" sz="1800" b="0" dirty="0">
                <a:solidFill>
                  <a:schemeClr val="tx1"/>
                </a:solidFill>
                <a:latin typeface="Arial" panose="020B0604020202020204" pitchFamily="34" charset="0"/>
              </a:rPr>
              <a:t>to the many outdoor adventures of Scouting. </a:t>
            </a:r>
          </a:p>
          <a:p>
            <a:pPr algn="ctr">
              <a:spcBef>
                <a:spcPct val="0"/>
              </a:spcBef>
              <a:buFontTx/>
              <a:buNone/>
            </a:pPr>
            <a:endParaRPr lang="en-US" altLang="en-US" sz="1800" b="0" dirty="0">
              <a:solidFill>
                <a:schemeClr val="tx1"/>
              </a:solidFill>
              <a:latin typeface="Arial" panose="020B0604020202020204" pitchFamily="34" charset="0"/>
            </a:endParaRPr>
          </a:p>
          <a:p>
            <a:pPr algn="ctr">
              <a:spcBef>
                <a:spcPct val="0"/>
              </a:spcBef>
              <a:buNone/>
            </a:pPr>
            <a:r>
              <a:rPr lang="en-US" altLang="en-US" sz="1800" b="0" dirty="0">
                <a:solidFill>
                  <a:schemeClr val="tx1"/>
                </a:solidFill>
                <a:latin typeface="Arial" panose="020B0604020202020204" pitchFamily="34" charset="0"/>
              </a:rPr>
              <a:t>This </a:t>
            </a:r>
            <a:r>
              <a:rPr lang="en-US" altLang="en-US" sz="1800" b="0" i="1" dirty="0">
                <a:solidFill>
                  <a:srgbClr val="0074EF"/>
                </a:solidFill>
                <a:latin typeface="Arial" panose="020B0604020202020204" pitchFamily="34" charset="0"/>
              </a:rPr>
              <a:t>WICKED AWESOME </a:t>
            </a:r>
            <a:r>
              <a:rPr lang="en-US" altLang="en-US" sz="1800" b="0" dirty="0">
                <a:solidFill>
                  <a:schemeClr val="tx1"/>
                </a:solidFill>
                <a:latin typeface="Arial" panose="020B0604020202020204" pitchFamily="34" charset="0"/>
              </a:rPr>
              <a:t>weekend includes patrol method camping and Scout </a:t>
            </a:r>
            <a:r>
              <a:rPr lang="en-US" altLang="en-US" sz="1800" b="0" dirty="0" smtClean="0">
                <a:solidFill>
                  <a:schemeClr val="tx1"/>
                </a:solidFill>
                <a:latin typeface="Arial" panose="020B0604020202020204" pitchFamily="34" charset="0"/>
              </a:rPr>
              <a:t>activities. </a:t>
            </a:r>
            <a:endParaRPr lang="en-US" altLang="en-US" sz="1800" b="0" dirty="0">
              <a:solidFill>
                <a:schemeClr val="tx1"/>
              </a:solidFill>
              <a:latin typeface="Arial" panose="020B0604020202020204" pitchFamily="34" charset="0"/>
            </a:endParaRPr>
          </a:p>
          <a:p>
            <a:pPr algn="ctr">
              <a:spcBef>
                <a:spcPct val="0"/>
              </a:spcBef>
              <a:buFontTx/>
              <a:buNone/>
            </a:pPr>
            <a:endParaRPr lang="en-US" altLang="en-US" sz="1800" b="0" dirty="0">
              <a:solidFill>
                <a:schemeClr val="tx1"/>
              </a:solidFill>
              <a:latin typeface="Arial" panose="020B0604020202020204" pitchFamily="34" charset="0"/>
            </a:endParaRPr>
          </a:p>
        </p:txBody>
      </p:sp>
      <p:pic>
        <p:nvPicPr>
          <p:cNvPr id="2" name="Picture 1"/>
          <p:cNvPicPr>
            <a:picLocks noChangeAspect="1"/>
          </p:cNvPicPr>
          <p:nvPr/>
        </p:nvPicPr>
        <p:blipFill>
          <a:blip r:embed="rId2"/>
          <a:stretch>
            <a:fillRect/>
          </a:stretch>
        </p:blipFill>
        <p:spPr>
          <a:xfrm>
            <a:off x="3952440" y="3522762"/>
            <a:ext cx="3021778" cy="2286000"/>
          </a:xfrm>
          <a:prstGeom prst="rect">
            <a:avLst/>
          </a:prstGeom>
        </p:spPr>
      </p:pic>
      <p:sp>
        <p:nvSpPr>
          <p:cNvPr id="6" name="TextBox 5">
            <a:extLst>
              <a:ext uri="{FF2B5EF4-FFF2-40B4-BE49-F238E27FC236}">
                <a16:creationId xmlns="" xmlns:a16="http://schemas.microsoft.com/office/drawing/2014/main" id="{7E92B4D5-C13B-4385-88EE-1CE388F7F2E9}"/>
              </a:ext>
            </a:extLst>
          </p:cNvPr>
          <p:cNvSpPr txBox="1">
            <a:spLocks noChangeArrowheads="1"/>
          </p:cNvSpPr>
          <p:nvPr/>
        </p:nvSpPr>
        <p:spPr bwMode="auto">
          <a:xfrm>
            <a:off x="2123928" y="6008113"/>
            <a:ext cx="66135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b="1">
                <a:solidFill>
                  <a:srgbClr val="005AA3"/>
                </a:solidFill>
                <a:latin typeface="Helvetica"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rgbClr val="005AA3"/>
                </a:solidFill>
                <a:latin typeface="Helvetica"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rgbClr val="005AA3"/>
                </a:solidFill>
                <a:latin typeface="Helvetica"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9pPr>
          </a:lstStyle>
          <a:p>
            <a:pPr algn="ctr">
              <a:spcBef>
                <a:spcPct val="0"/>
              </a:spcBef>
              <a:buNone/>
            </a:pPr>
            <a:r>
              <a:rPr lang="en-US" altLang="en-US" sz="1400" b="0" dirty="0" smtClean="0">
                <a:solidFill>
                  <a:schemeClr val="tx1"/>
                </a:solidFill>
                <a:latin typeface="Arial" panose="020B0604020202020204" pitchFamily="34" charset="0"/>
              </a:rPr>
              <a:t>This </a:t>
            </a:r>
            <a:r>
              <a:rPr lang="en-US" altLang="en-US" sz="1400" b="0" dirty="0">
                <a:solidFill>
                  <a:schemeClr val="tx1"/>
                </a:solidFill>
                <a:latin typeface="Arial" panose="020B0604020202020204" pitchFamily="34" charset="0"/>
              </a:rPr>
              <a:t>event is also for </a:t>
            </a:r>
            <a:r>
              <a:rPr lang="en-US" altLang="en-US" sz="1400" b="0" dirty="0">
                <a:solidFill>
                  <a:srgbClr val="FF0000"/>
                </a:solidFill>
                <a:latin typeface="Arial" panose="020B0604020202020204" pitchFamily="34" charset="0"/>
              </a:rPr>
              <a:t>Scouts BSA </a:t>
            </a:r>
            <a:r>
              <a:rPr lang="en-US" altLang="en-US" sz="1400" b="0" dirty="0">
                <a:solidFill>
                  <a:schemeClr val="tx1"/>
                </a:solidFill>
                <a:latin typeface="Arial" panose="020B0604020202020204" pitchFamily="34" charset="0"/>
              </a:rPr>
              <a:t>members participating with their Troop. </a:t>
            </a:r>
          </a:p>
        </p:txBody>
      </p:sp>
    </p:spTree>
  </p:cSld>
  <p:clrMapOvr>
    <a:masterClrMapping/>
  </p:clrMapOvr>
  <p:transition xmlns:p14="http://schemas.microsoft.com/office/powerpoint/2010/main" spd="med" advClick="0" advTm="1000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 xmlns:a16="http://schemas.microsoft.com/office/drawing/2014/main" id="{4F46EEDF-0EE3-49CC-B808-DEA7E6762E3C}"/>
              </a:ext>
            </a:extLst>
          </p:cNvPr>
          <p:cNvSpPr>
            <a:spLocks noGrp="1"/>
          </p:cNvSpPr>
          <p:nvPr>
            <p:ph type="title"/>
          </p:nvPr>
        </p:nvSpPr>
        <p:spPr>
          <a:xfrm>
            <a:off x="2286001" y="160338"/>
            <a:ext cx="6280726" cy="1444480"/>
          </a:xfrm>
        </p:spPr>
        <p:txBody>
          <a:bodyPr/>
          <a:lstStyle/>
          <a:p>
            <a:pPr algn="ctr"/>
            <a:r>
              <a:rPr lang="en-US" altLang="en-US" dirty="0" smtClean="0">
                <a:solidFill>
                  <a:srgbClr val="3366FF"/>
                </a:solidFill>
                <a:latin typeface="Helvetica" panose="020B0604020202020204" pitchFamily="34" charset="0"/>
                <a:ea typeface="ＭＳ Ｐゴシック" panose="020B0600070205080204" pitchFamily="34" charset="-128"/>
              </a:rPr>
              <a:t>Covered Wagon Derby</a:t>
            </a:r>
            <a:r>
              <a:rPr lang="en-US" altLang="en-US" dirty="0">
                <a:latin typeface="Helvetica" panose="020B0604020202020204" pitchFamily="34" charset="0"/>
                <a:ea typeface="ＭＳ Ｐゴシック" panose="020B0600070205080204" pitchFamily="34" charset="-128"/>
              </a:rPr>
              <a:t/>
            </a:r>
            <a:br>
              <a:rPr lang="en-US" altLang="en-US" dirty="0">
                <a:latin typeface="Helvetica" panose="020B0604020202020204" pitchFamily="34" charset="0"/>
                <a:ea typeface="ＭＳ Ｐゴシック" panose="020B0600070205080204" pitchFamily="34" charset="-128"/>
              </a:rPr>
            </a:br>
            <a:r>
              <a:rPr lang="en-US" altLang="en-US" sz="2800" dirty="0">
                <a:latin typeface="Helvetica" panose="020B0604020202020204" pitchFamily="34" charset="0"/>
                <a:ea typeface="ＭＳ Ｐゴシック" panose="020B0600070205080204" pitchFamily="34" charset="-128"/>
              </a:rPr>
              <a:t> </a:t>
            </a:r>
            <a:r>
              <a:rPr lang="en-US" altLang="en-US" sz="2800" dirty="0">
                <a:solidFill>
                  <a:schemeClr val="tx1"/>
                </a:solidFill>
                <a:latin typeface="Helvetica" panose="020B0604020202020204" pitchFamily="34" charset="0"/>
                <a:ea typeface="ＭＳ Ｐゴシック" panose="020B0600070205080204" pitchFamily="34" charset="-128"/>
              </a:rPr>
              <a:t>Camp Norse </a:t>
            </a:r>
            <a:r>
              <a:rPr lang="en-US" altLang="en-US" sz="2800" dirty="0">
                <a:latin typeface="Helvetica" panose="020B0604020202020204" pitchFamily="34" charset="0"/>
                <a:ea typeface="ＭＳ Ｐゴシック" panose="020B0600070205080204" pitchFamily="34" charset="-128"/>
              </a:rPr>
              <a:t/>
            </a:r>
            <a:br>
              <a:rPr lang="en-US" altLang="en-US" sz="2800" dirty="0">
                <a:latin typeface="Helvetica" panose="020B0604020202020204" pitchFamily="34" charset="0"/>
                <a:ea typeface="ＭＳ Ｐゴシック" panose="020B0600070205080204" pitchFamily="34" charset="-128"/>
              </a:rPr>
            </a:br>
            <a:r>
              <a:rPr lang="en-US" altLang="en-US" sz="1800" dirty="0" smtClean="0">
                <a:solidFill>
                  <a:schemeClr val="tx1"/>
                </a:solidFill>
                <a:latin typeface="Helvetica" panose="020B0604020202020204" pitchFamily="34" charset="0"/>
                <a:ea typeface="ＭＳ Ｐゴシック" panose="020B0600070205080204" pitchFamily="34" charset="-128"/>
              </a:rPr>
              <a:t>October 16</a:t>
            </a:r>
            <a:r>
              <a:rPr lang="en-US" altLang="en-US" sz="1800" baseline="30000" dirty="0" smtClean="0">
                <a:solidFill>
                  <a:schemeClr val="tx1"/>
                </a:solidFill>
                <a:latin typeface="Helvetica" panose="020B0604020202020204" pitchFamily="34" charset="0"/>
                <a:ea typeface="ＭＳ Ｐゴシック" panose="020B0600070205080204" pitchFamily="34" charset="-128"/>
              </a:rPr>
              <a:t>th</a:t>
            </a:r>
            <a:endParaRPr lang="en-US" altLang="en-US" dirty="0">
              <a:solidFill>
                <a:schemeClr val="tx1"/>
              </a:solidFill>
              <a:latin typeface="Helvetica" panose="020B0604020202020204" pitchFamily="34" charset="0"/>
              <a:ea typeface="ＭＳ Ｐゴシック" panose="020B0600070205080204" pitchFamily="34" charset="-128"/>
            </a:endParaRPr>
          </a:p>
        </p:txBody>
      </p:sp>
      <p:sp>
        <p:nvSpPr>
          <p:cNvPr id="29701" name="TextBox 5">
            <a:extLst>
              <a:ext uri="{FF2B5EF4-FFF2-40B4-BE49-F238E27FC236}">
                <a16:creationId xmlns="" xmlns:a16="http://schemas.microsoft.com/office/drawing/2014/main" id="{7E92B4D5-C13B-4385-88EE-1CE388F7F2E9}"/>
              </a:ext>
            </a:extLst>
          </p:cNvPr>
          <p:cNvSpPr txBox="1">
            <a:spLocks noChangeArrowheads="1"/>
          </p:cNvSpPr>
          <p:nvPr/>
        </p:nvSpPr>
        <p:spPr bwMode="auto">
          <a:xfrm>
            <a:off x="2089293" y="3373458"/>
            <a:ext cx="661352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b="1">
                <a:solidFill>
                  <a:srgbClr val="005AA3"/>
                </a:solidFill>
                <a:latin typeface="Helvetica"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rgbClr val="005AA3"/>
                </a:solidFill>
                <a:latin typeface="Helvetica"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rgbClr val="005AA3"/>
                </a:solidFill>
                <a:latin typeface="Helvetica"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9pPr>
          </a:lstStyle>
          <a:p>
            <a:pPr algn="ctr">
              <a:spcBef>
                <a:spcPct val="0"/>
              </a:spcBef>
              <a:buFontTx/>
              <a:buNone/>
            </a:pPr>
            <a:r>
              <a:rPr lang="en-US" sz="1600" b="0" dirty="0">
                <a:solidFill>
                  <a:srgbClr val="000000"/>
                </a:solidFill>
                <a:latin typeface="Arial"/>
                <a:cs typeface="Arial"/>
              </a:rPr>
              <a:t>During the course of the day Cubs will go from activity to activity with their own designed "covered wagon" (red fancy radio flyer wagon).  Scouts and Parents will work together as a team in various games and Scout skill stations. They will learn along the way and have a </a:t>
            </a:r>
            <a:r>
              <a:rPr lang="en-US" sz="1600" i="1" dirty="0">
                <a:solidFill>
                  <a:srgbClr val="3366FF"/>
                </a:solidFill>
                <a:latin typeface="Arial"/>
                <a:cs typeface="Arial"/>
              </a:rPr>
              <a:t>WAGON</a:t>
            </a:r>
            <a:r>
              <a:rPr lang="en-US" sz="1600" b="0" dirty="0">
                <a:solidFill>
                  <a:srgbClr val="000000"/>
                </a:solidFill>
                <a:latin typeface="Arial"/>
                <a:cs typeface="Arial"/>
              </a:rPr>
              <a:t> full of of </a:t>
            </a:r>
            <a:r>
              <a:rPr lang="en-US" sz="1600" i="1" dirty="0">
                <a:solidFill>
                  <a:srgbClr val="3366FF"/>
                </a:solidFill>
                <a:latin typeface="Arial"/>
                <a:cs typeface="Arial"/>
              </a:rPr>
              <a:t>FUN</a:t>
            </a:r>
            <a:r>
              <a:rPr lang="en-US" sz="1600" b="0" dirty="0">
                <a:solidFill>
                  <a:srgbClr val="000000"/>
                </a:solidFill>
                <a:latin typeface="Arial"/>
                <a:cs typeface="Arial"/>
              </a:rPr>
              <a:t> with a </a:t>
            </a:r>
            <a:r>
              <a:rPr lang="en-US" sz="1600" i="1" dirty="0">
                <a:solidFill>
                  <a:srgbClr val="3366FF"/>
                </a:solidFill>
                <a:latin typeface="Arial"/>
                <a:cs typeface="Arial"/>
              </a:rPr>
              <a:t>PURPOSE!</a:t>
            </a:r>
            <a:r>
              <a:rPr lang="en-US" sz="1600" b="0" dirty="0">
                <a:solidFill>
                  <a:srgbClr val="000000"/>
                </a:solidFill>
                <a:latin typeface="Arial"/>
                <a:cs typeface="Arial"/>
              </a:rPr>
              <a:t> </a:t>
            </a:r>
            <a:endParaRPr lang="en-US" sz="1600" b="0" dirty="0" smtClean="0">
              <a:solidFill>
                <a:srgbClr val="000000"/>
              </a:solidFill>
              <a:latin typeface="Arial"/>
              <a:cs typeface="Arial"/>
            </a:endParaRPr>
          </a:p>
          <a:p>
            <a:pPr algn="ctr">
              <a:spcBef>
                <a:spcPct val="0"/>
              </a:spcBef>
              <a:buFontTx/>
              <a:buNone/>
            </a:pPr>
            <a:endParaRPr lang="en-US" sz="1600" b="0" dirty="0" smtClean="0">
              <a:solidFill>
                <a:srgbClr val="000000"/>
              </a:solidFill>
              <a:latin typeface="Arial"/>
              <a:cs typeface="Arial"/>
            </a:endParaRPr>
          </a:p>
          <a:p>
            <a:pPr algn="ctr">
              <a:spcBef>
                <a:spcPct val="0"/>
              </a:spcBef>
              <a:buFontTx/>
              <a:buNone/>
            </a:pPr>
            <a:r>
              <a:rPr lang="en-US" sz="1600" b="0" dirty="0">
                <a:solidFill>
                  <a:srgbClr val="000000"/>
                </a:solidFill>
                <a:latin typeface="Arial"/>
                <a:cs typeface="Arial"/>
              </a:rPr>
              <a:t>Scouts participating in the Covered Wagon also have the opportunity to earn the Messenger of Peace award.</a:t>
            </a:r>
            <a:endParaRPr lang="en-US" altLang="en-US" sz="1600" b="0" dirty="0">
              <a:solidFill>
                <a:srgbClr val="000000"/>
              </a:solidFill>
              <a:latin typeface="Arial"/>
              <a:cs typeface="Arial"/>
            </a:endParaRPr>
          </a:p>
        </p:txBody>
      </p:sp>
      <p:pic>
        <p:nvPicPr>
          <p:cNvPr id="2" name="Picture 1"/>
          <p:cNvPicPr>
            <a:picLocks noChangeAspect="1"/>
          </p:cNvPicPr>
          <p:nvPr/>
        </p:nvPicPr>
        <p:blipFill>
          <a:blip r:embed="rId2"/>
          <a:stretch>
            <a:fillRect/>
          </a:stretch>
        </p:blipFill>
        <p:spPr>
          <a:xfrm>
            <a:off x="4576618" y="1600200"/>
            <a:ext cx="2397967" cy="1828800"/>
          </a:xfrm>
          <a:prstGeom prst="rect">
            <a:avLst/>
          </a:prstGeom>
        </p:spPr>
      </p:pic>
    </p:spTree>
    <p:extLst>
      <p:ext uri="{BB962C8B-B14F-4D97-AF65-F5344CB8AC3E}">
        <p14:creationId xmlns:p14="http://schemas.microsoft.com/office/powerpoint/2010/main" val="731117041"/>
      </p:ext>
    </p:extLst>
  </p:cSld>
  <p:clrMapOvr>
    <a:masterClrMapping/>
  </p:clrMapOvr>
  <p:transition xmlns:p14="http://schemas.microsoft.com/office/powerpoint/2010/main" spd="med" advClick="0" advTm="10000">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Cub Scout Activities</a:t>
            </a:r>
            <a:endParaRPr lang="en-US" dirty="0"/>
          </a:p>
        </p:txBody>
      </p:sp>
      <p:sp>
        <p:nvSpPr>
          <p:cNvPr id="3" name="Content Placeholder 2"/>
          <p:cNvSpPr>
            <a:spLocks noGrp="1"/>
          </p:cNvSpPr>
          <p:nvPr>
            <p:ph idx="1"/>
          </p:nvPr>
        </p:nvSpPr>
        <p:spPr>
          <a:xfrm>
            <a:off x="2158999" y="1334665"/>
            <a:ext cx="6742545" cy="4525963"/>
          </a:xfrm>
        </p:spPr>
        <p:txBody>
          <a:bodyPr/>
          <a:lstStyle/>
          <a:p>
            <a:r>
              <a:rPr lang="en-US" dirty="0" smtClean="0"/>
              <a:t>18-19 Sep </a:t>
            </a:r>
            <a:r>
              <a:rPr lang="mr-IN" b="0" dirty="0"/>
              <a:t>–</a:t>
            </a:r>
            <a:r>
              <a:rPr lang="en-US" b="0" dirty="0"/>
              <a:t> </a:t>
            </a:r>
            <a:r>
              <a:rPr lang="en-US" b="0" dirty="0" smtClean="0"/>
              <a:t>Welcome to Adventure Weekend,</a:t>
            </a:r>
            <a:r>
              <a:rPr lang="en-US" sz="2000" b="0" dirty="0" smtClean="0"/>
              <a:t> </a:t>
            </a:r>
            <a:r>
              <a:rPr lang="en-US" sz="2000" b="0" dirty="0"/>
              <a:t>Camp </a:t>
            </a:r>
            <a:r>
              <a:rPr lang="en-US" sz="2000" b="0" dirty="0" smtClean="0"/>
              <a:t>Norse</a:t>
            </a:r>
            <a:endParaRPr lang="en-US" sz="2000" b="0" dirty="0"/>
          </a:p>
          <a:p>
            <a:r>
              <a:rPr lang="en-US" dirty="0" smtClean="0"/>
              <a:t>24-26 Sep </a:t>
            </a:r>
            <a:r>
              <a:rPr lang="mr-IN" b="0" dirty="0" smtClean="0"/>
              <a:t>–</a:t>
            </a:r>
            <a:r>
              <a:rPr lang="en-US" b="0" dirty="0" smtClean="0"/>
              <a:t> Webelos-O-</a:t>
            </a:r>
            <a:r>
              <a:rPr lang="en-US" b="0" dirty="0" err="1" smtClean="0"/>
              <a:t>Ree</a:t>
            </a:r>
            <a:r>
              <a:rPr lang="en-US" b="0" dirty="0" smtClean="0"/>
              <a:t>,</a:t>
            </a:r>
            <a:r>
              <a:rPr lang="en-US" sz="2000" b="0" dirty="0" smtClean="0"/>
              <a:t> Camp Yawgoog</a:t>
            </a:r>
          </a:p>
          <a:p>
            <a:r>
              <a:rPr lang="en-US" dirty="0" smtClean="0"/>
              <a:t>1-3 Oct </a:t>
            </a:r>
            <a:r>
              <a:rPr lang="mr-IN" b="0" dirty="0"/>
              <a:t>–</a:t>
            </a:r>
            <a:r>
              <a:rPr lang="en-US" b="0" dirty="0"/>
              <a:t> </a:t>
            </a:r>
            <a:r>
              <a:rPr lang="en-US" b="0" dirty="0" smtClean="0"/>
              <a:t>Webelos Weekend Adventure,</a:t>
            </a:r>
            <a:r>
              <a:rPr lang="en-US" sz="2000" b="0" dirty="0" smtClean="0"/>
              <a:t> </a:t>
            </a:r>
            <a:r>
              <a:rPr lang="en-US" sz="2000" b="0" dirty="0"/>
              <a:t>Camp Norse</a:t>
            </a:r>
          </a:p>
          <a:p>
            <a:r>
              <a:rPr lang="en-US" dirty="0" smtClean="0"/>
              <a:t>16 Oct</a:t>
            </a:r>
            <a:r>
              <a:rPr lang="en-US" b="0" dirty="0" smtClean="0"/>
              <a:t> </a:t>
            </a:r>
            <a:r>
              <a:rPr lang="mr-IN" b="0" dirty="0" smtClean="0"/>
              <a:t>–</a:t>
            </a:r>
            <a:r>
              <a:rPr lang="en-US" b="0" dirty="0" smtClean="0"/>
              <a:t> Covered Wagon,</a:t>
            </a:r>
            <a:r>
              <a:rPr lang="en-US" sz="2000" b="0" dirty="0" smtClean="0"/>
              <a:t> Camp Norse</a:t>
            </a:r>
            <a:endParaRPr lang="en-US" sz="2000" b="0" dirty="0"/>
          </a:p>
          <a:p>
            <a:r>
              <a:rPr lang="en-US" dirty="0" smtClean="0"/>
              <a:t>16-17 Oct </a:t>
            </a:r>
            <a:r>
              <a:rPr lang="mr-IN" b="0" dirty="0"/>
              <a:t>–</a:t>
            </a:r>
            <a:r>
              <a:rPr lang="en-US" b="0" dirty="0"/>
              <a:t> Welcome to Adventure Weekend,</a:t>
            </a:r>
            <a:r>
              <a:rPr lang="en-US" sz="2000" b="0" dirty="0"/>
              <a:t> Camp </a:t>
            </a:r>
            <a:r>
              <a:rPr lang="en-US" sz="2000" b="0" dirty="0" err="1" smtClean="0"/>
              <a:t>Champlin</a:t>
            </a:r>
            <a:endParaRPr lang="en-US" sz="2000" b="0" dirty="0"/>
          </a:p>
          <a:p>
            <a:r>
              <a:rPr lang="en-US" dirty="0" smtClean="0"/>
              <a:t>11 Dec </a:t>
            </a:r>
            <a:r>
              <a:rPr lang="en-US" b="0" dirty="0"/>
              <a:t>–</a:t>
            </a:r>
            <a:r>
              <a:rPr lang="en-US" dirty="0"/>
              <a:t> </a:t>
            </a:r>
            <a:r>
              <a:rPr lang="en-US" b="0" dirty="0" smtClean="0"/>
              <a:t>Holiday Family Fun Day, </a:t>
            </a:r>
            <a:r>
              <a:rPr lang="en-US" sz="2000" b="0" dirty="0"/>
              <a:t>Camp </a:t>
            </a:r>
            <a:r>
              <a:rPr lang="en-US" sz="2000" b="0" dirty="0" smtClean="0"/>
              <a:t>Yawgoog </a:t>
            </a:r>
            <a:endParaRPr lang="en-US" b="0" dirty="0"/>
          </a:p>
          <a:p>
            <a:r>
              <a:rPr lang="en-US" dirty="0" smtClean="0"/>
              <a:t>29 Jan</a:t>
            </a:r>
            <a:r>
              <a:rPr lang="en-US" b="0" dirty="0" smtClean="0"/>
              <a:t> </a:t>
            </a:r>
            <a:r>
              <a:rPr lang="mr-IN" b="0" dirty="0" smtClean="0"/>
              <a:t>–</a:t>
            </a:r>
            <a:r>
              <a:rPr lang="en-US" b="0" dirty="0" smtClean="0"/>
              <a:t> Cub Scout Iditarod,</a:t>
            </a:r>
            <a:r>
              <a:rPr lang="en-US" sz="2000" b="0" dirty="0" smtClean="0"/>
              <a:t> Camp Norse</a:t>
            </a:r>
            <a:endParaRPr lang="en-US" sz="2000" b="0" dirty="0"/>
          </a:p>
          <a:p>
            <a:endParaRPr lang="en-US" b="0" dirty="0"/>
          </a:p>
          <a:p>
            <a:pPr marL="0" indent="0">
              <a:buNone/>
            </a:pPr>
            <a:endParaRPr lang="en-US" b="0" dirty="0"/>
          </a:p>
        </p:txBody>
      </p:sp>
    </p:spTree>
    <p:extLst>
      <p:ext uri="{BB962C8B-B14F-4D97-AF65-F5344CB8AC3E}">
        <p14:creationId xmlns:p14="http://schemas.microsoft.com/office/powerpoint/2010/main" val="1137148215"/>
      </p:ext>
    </p:extLst>
  </p:cSld>
  <p:clrMapOvr>
    <a:masterClrMapping/>
  </p:clrMapOvr>
  <p:transition xmlns:p14="http://schemas.microsoft.com/office/powerpoint/2010/main" spd="med" advClick="0" advTm="10000">
    <p:wip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Box 2">
            <a:extLst>
              <a:ext uri="{FF2B5EF4-FFF2-40B4-BE49-F238E27FC236}">
                <a16:creationId xmlns="" xmlns:a16="http://schemas.microsoft.com/office/drawing/2014/main" id="{D16FC087-BE7D-4711-AB9E-9512704834E2}"/>
              </a:ext>
            </a:extLst>
          </p:cNvPr>
          <p:cNvSpPr txBox="1">
            <a:spLocks noChangeArrowheads="1"/>
          </p:cNvSpPr>
          <p:nvPr/>
        </p:nvSpPr>
        <p:spPr bwMode="auto">
          <a:xfrm>
            <a:off x="4367213" y="650875"/>
            <a:ext cx="43767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b="1">
                <a:solidFill>
                  <a:srgbClr val="005AA3"/>
                </a:solidFill>
                <a:latin typeface="Helvetica"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rgbClr val="005AA3"/>
                </a:solidFill>
                <a:latin typeface="Helvetica"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rgbClr val="005AA3"/>
                </a:solidFill>
                <a:latin typeface="Helvetica"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4000" b="0">
                <a:solidFill>
                  <a:srgbClr val="CF0031"/>
                </a:solidFill>
                <a:latin typeface="Arial" panose="020B0604020202020204" pitchFamily="34" charset="0"/>
              </a:rPr>
              <a:t>Scouting for Food </a:t>
            </a:r>
          </a:p>
        </p:txBody>
      </p:sp>
      <p:pic>
        <p:nvPicPr>
          <p:cNvPr id="28676" name="Picture 4">
            <a:extLst>
              <a:ext uri="{FF2B5EF4-FFF2-40B4-BE49-F238E27FC236}">
                <a16:creationId xmlns="" xmlns:a16="http://schemas.microsoft.com/office/drawing/2014/main" id="{EB4BF36A-053F-4296-99E1-CC1DD226C962}"/>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359025" y="0"/>
            <a:ext cx="2008188"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Box 5">
            <a:extLst>
              <a:ext uri="{FF2B5EF4-FFF2-40B4-BE49-F238E27FC236}">
                <a16:creationId xmlns="" xmlns:a16="http://schemas.microsoft.com/office/drawing/2014/main" id="{FBCBD8DD-B142-4B3D-B385-2D5AC2612CDB}"/>
              </a:ext>
            </a:extLst>
          </p:cNvPr>
          <p:cNvSpPr txBox="1">
            <a:spLocks noChangeArrowheads="1"/>
          </p:cNvSpPr>
          <p:nvPr/>
        </p:nvSpPr>
        <p:spPr bwMode="auto">
          <a:xfrm>
            <a:off x="2474913" y="2135188"/>
            <a:ext cx="5965825"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b="1">
                <a:solidFill>
                  <a:srgbClr val="005AA3"/>
                </a:solidFill>
                <a:latin typeface="Helvetica"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rgbClr val="005AA3"/>
                </a:solidFill>
                <a:latin typeface="Helvetica"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rgbClr val="005AA3"/>
                </a:solidFill>
                <a:latin typeface="Helvetica"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ＭＳ Ｐゴシック" panose="020B0600070205080204" pitchFamily="34" charset="-128"/>
              </a:defRPr>
            </a:lvl9pPr>
          </a:lstStyle>
          <a:p>
            <a:pPr algn="ctr">
              <a:spcBef>
                <a:spcPct val="0"/>
              </a:spcBef>
              <a:buFontTx/>
              <a:buNone/>
            </a:pPr>
            <a:r>
              <a:rPr lang="en-US" altLang="en-US" sz="1800" b="0" dirty="0">
                <a:solidFill>
                  <a:schemeClr val="tx1"/>
                </a:solidFill>
                <a:latin typeface="Arial" panose="020B0604020202020204" pitchFamily="34" charset="0"/>
              </a:rPr>
              <a:t>For over 30 </a:t>
            </a:r>
            <a:r>
              <a:rPr lang="en-US" altLang="en-US" sz="1800" b="0" dirty="0" smtClean="0">
                <a:solidFill>
                  <a:schemeClr val="tx1"/>
                </a:solidFill>
                <a:latin typeface="Arial" panose="020B0604020202020204" pitchFamily="34" charset="0"/>
              </a:rPr>
              <a:t>years</a:t>
            </a:r>
            <a:r>
              <a:rPr lang="en-US" altLang="en-US" sz="1800" b="0" dirty="0">
                <a:solidFill>
                  <a:schemeClr val="tx1"/>
                </a:solidFill>
                <a:latin typeface="Arial" panose="020B0604020202020204" pitchFamily="34" charset="0"/>
              </a:rPr>
              <a:t>, Scouters have come together to help </a:t>
            </a:r>
            <a:r>
              <a:rPr lang="en-US" altLang="en-US" sz="1800" b="0" dirty="0" err="1">
                <a:solidFill>
                  <a:schemeClr val="tx1"/>
                </a:solidFill>
                <a:latin typeface="Arial" panose="020B0604020202020204" pitchFamily="34" charset="0"/>
              </a:rPr>
              <a:t>foodbanks</a:t>
            </a:r>
            <a:r>
              <a:rPr lang="en-US" altLang="en-US" sz="1800" b="0" dirty="0">
                <a:solidFill>
                  <a:schemeClr val="tx1"/>
                </a:solidFill>
                <a:latin typeface="Arial" panose="020B0604020202020204" pitchFamily="34" charset="0"/>
              </a:rPr>
              <a:t> feed the hungry in our </a:t>
            </a:r>
            <a:r>
              <a:rPr lang="en-US" altLang="en-US" sz="1800" b="0" dirty="0" smtClean="0">
                <a:solidFill>
                  <a:schemeClr val="tx1"/>
                </a:solidFill>
                <a:latin typeface="Arial" panose="020B0604020202020204" pitchFamily="34" charset="0"/>
              </a:rPr>
              <a:t>communities. </a:t>
            </a:r>
            <a:r>
              <a:rPr lang="en-US" altLang="en-US" sz="1800" b="0" smtClean="0">
                <a:solidFill>
                  <a:schemeClr val="tx1"/>
                </a:solidFill>
                <a:latin typeface="Arial" panose="020B0604020202020204" pitchFamily="34" charset="0"/>
              </a:rPr>
              <a:t>To </a:t>
            </a:r>
            <a:r>
              <a:rPr lang="en-US" altLang="en-US" sz="1800" b="0" dirty="0" smtClean="0">
                <a:solidFill>
                  <a:schemeClr val="tx1"/>
                </a:solidFill>
                <a:latin typeface="Arial" panose="020B0604020202020204" pitchFamily="34" charset="0"/>
              </a:rPr>
              <a:t>date </a:t>
            </a:r>
            <a:r>
              <a:rPr lang="en-US" altLang="en-US" sz="1800" dirty="0" smtClean="0">
                <a:solidFill>
                  <a:schemeClr val="tx1"/>
                </a:solidFill>
                <a:latin typeface="Arial" panose="020B0604020202020204" pitchFamily="34" charset="0"/>
              </a:rPr>
              <a:t>nearly 10 </a:t>
            </a:r>
            <a:r>
              <a:rPr lang="en-US" altLang="en-US" sz="1800" dirty="0">
                <a:solidFill>
                  <a:schemeClr val="tx1"/>
                </a:solidFill>
                <a:latin typeface="Arial" panose="020B0604020202020204" pitchFamily="34" charset="0"/>
              </a:rPr>
              <a:t>million pounds of food </a:t>
            </a:r>
            <a:r>
              <a:rPr lang="en-US" altLang="en-US" sz="1800" b="0" dirty="0">
                <a:solidFill>
                  <a:schemeClr val="tx1"/>
                </a:solidFill>
                <a:latin typeface="Arial" panose="020B0604020202020204" pitchFamily="34" charset="0"/>
              </a:rPr>
              <a:t>have been collected through your good turn efforts. </a:t>
            </a:r>
          </a:p>
          <a:p>
            <a:pPr algn="ctr">
              <a:spcBef>
                <a:spcPct val="0"/>
              </a:spcBef>
              <a:buFontTx/>
              <a:buNone/>
            </a:pPr>
            <a:endParaRPr lang="en-US" altLang="en-US" sz="1800" b="0" dirty="0">
              <a:solidFill>
                <a:schemeClr val="tx1"/>
              </a:solidFill>
              <a:latin typeface="Arial" panose="020B0604020202020204" pitchFamily="34" charset="0"/>
            </a:endParaRPr>
          </a:p>
          <a:p>
            <a:pPr algn="ctr">
              <a:spcBef>
                <a:spcPct val="0"/>
              </a:spcBef>
              <a:buFontTx/>
              <a:buNone/>
            </a:pPr>
            <a:r>
              <a:rPr lang="en-US" altLang="en-US" sz="1800" b="0" dirty="0">
                <a:solidFill>
                  <a:schemeClr val="tx1"/>
                </a:solidFill>
                <a:latin typeface="Arial" panose="020B0604020202020204" pitchFamily="34" charset="0"/>
              </a:rPr>
              <a:t>By participating in this Scouting for Food Good Turn, together, we in the Narragansett Council can show our communities and our Scouts that we haven’t forgotten the principles that have made the Boy Scouts of America Strong. </a:t>
            </a:r>
          </a:p>
          <a:p>
            <a:pPr algn="ctr">
              <a:spcBef>
                <a:spcPct val="0"/>
              </a:spcBef>
              <a:buFontTx/>
              <a:buNone/>
            </a:pPr>
            <a:endParaRPr lang="en-US" altLang="en-US" sz="1800" b="0" dirty="0">
              <a:solidFill>
                <a:schemeClr val="tx1"/>
              </a:solidFill>
              <a:latin typeface="Arial" panose="020B0604020202020204" pitchFamily="34" charset="0"/>
            </a:endParaRPr>
          </a:p>
          <a:p>
            <a:pPr algn="ctr">
              <a:spcBef>
                <a:spcPct val="0"/>
              </a:spcBef>
              <a:buFontTx/>
              <a:buNone/>
            </a:pPr>
            <a:r>
              <a:rPr lang="en-US" altLang="en-US" sz="1800" b="0" dirty="0">
                <a:solidFill>
                  <a:schemeClr val="tx1"/>
                </a:solidFill>
                <a:latin typeface="Arial" panose="020B0604020202020204" pitchFamily="34" charset="0"/>
              </a:rPr>
              <a:t>Door Hanger Distribution is </a:t>
            </a:r>
            <a:r>
              <a:rPr lang="en-US" altLang="en-US" sz="1800" b="0" dirty="0">
                <a:solidFill>
                  <a:srgbClr val="CF0031"/>
                </a:solidFill>
                <a:latin typeface="Arial" panose="020B0604020202020204" pitchFamily="34" charset="0"/>
              </a:rPr>
              <a:t>October </a:t>
            </a:r>
            <a:r>
              <a:rPr lang="en-US" altLang="en-US" sz="1800" b="0" dirty="0" smtClean="0">
                <a:solidFill>
                  <a:srgbClr val="CF0031"/>
                </a:solidFill>
                <a:latin typeface="Arial" panose="020B0604020202020204" pitchFamily="34" charset="0"/>
              </a:rPr>
              <a:t>30, 2021</a:t>
            </a:r>
            <a:endParaRPr lang="en-US" altLang="en-US" sz="1800" b="0" dirty="0">
              <a:solidFill>
                <a:srgbClr val="CF0031"/>
              </a:solidFill>
              <a:latin typeface="Arial" panose="020B0604020202020204" pitchFamily="34" charset="0"/>
            </a:endParaRPr>
          </a:p>
          <a:p>
            <a:pPr algn="ctr">
              <a:spcBef>
                <a:spcPct val="0"/>
              </a:spcBef>
              <a:buFontTx/>
              <a:buNone/>
            </a:pPr>
            <a:r>
              <a:rPr lang="en-US" altLang="en-US" sz="1800" b="0" dirty="0">
                <a:solidFill>
                  <a:schemeClr val="tx1"/>
                </a:solidFill>
                <a:latin typeface="Arial" panose="020B0604020202020204" pitchFamily="34" charset="0"/>
              </a:rPr>
              <a:t>Food Collection is </a:t>
            </a:r>
            <a:r>
              <a:rPr lang="en-US" altLang="en-US" sz="1800" b="0" dirty="0">
                <a:solidFill>
                  <a:srgbClr val="CF0031"/>
                </a:solidFill>
                <a:latin typeface="Arial" panose="020B0604020202020204" pitchFamily="34" charset="0"/>
              </a:rPr>
              <a:t>November </a:t>
            </a:r>
            <a:r>
              <a:rPr lang="en-US" altLang="en-US" sz="1800" b="0" dirty="0" smtClean="0">
                <a:solidFill>
                  <a:srgbClr val="CF0031"/>
                </a:solidFill>
                <a:latin typeface="Arial" panose="020B0604020202020204" pitchFamily="34" charset="0"/>
              </a:rPr>
              <a:t>6, 2021</a:t>
            </a:r>
            <a:endParaRPr lang="en-US" altLang="en-US" sz="1800" b="0" dirty="0">
              <a:solidFill>
                <a:srgbClr val="CF0031"/>
              </a:solidFill>
              <a:latin typeface="Arial" panose="020B0604020202020204" pitchFamily="34" charset="0"/>
            </a:endParaRPr>
          </a:p>
        </p:txBody>
      </p:sp>
    </p:spTree>
  </p:cSld>
  <p:clrMapOvr>
    <a:masterClrMapping/>
  </p:clrMapOvr>
  <p:transition xmlns:p14="http://schemas.microsoft.com/office/powerpoint/2010/main" spd="med" advClick="0" advTm="10000">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1F3C12D2-0D88-4732-8FD9-EC4987A7B45C}"/>
              </a:ext>
            </a:extLst>
          </p:cNvPr>
          <p:cNvPicPr>
            <a:picLocks noChangeAspect="1"/>
          </p:cNvPicPr>
          <p:nvPr/>
        </p:nvPicPr>
        <p:blipFill rotWithShape="1">
          <a:blip r:embed="rId2"/>
          <a:srcRect l="33111" t="44979" r="34977" b="8390"/>
          <a:stretch/>
        </p:blipFill>
        <p:spPr>
          <a:xfrm>
            <a:off x="4572000" y="4233672"/>
            <a:ext cx="2057400" cy="1947672"/>
          </a:xfrm>
          <a:prstGeom prst="rect">
            <a:avLst/>
          </a:prstGeom>
          <a:solidFill>
            <a:schemeClr val="accent3">
              <a:lumMod val="40000"/>
              <a:lumOff val="60000"/>
            </a:schemeClr>
          </a:solidFill>
        </p:spPr>
      </p:pic>
      <p:sp>
        <p:nvSpPr>
          <p:cNvPr id="32771" name="TextBox 2">
            <a:extLst>
              <a:ext uri="{FF2B5EF4-FFF2-40B4-BE49-F238E27FC236}">
                <a16:creationId xmlns="" xmlns:a16="http://schemas.microsoft.com/office/drawing/2014/main" id="{209F2E07-D680-48BC-9FE0-F70E761976F4}"/>
              </a:ext>
            </a:extLst>
          </p:cNvPr>
          <p:cNvSpPr txBox="1">
            <a:spLocks noChangeArrowheads="1"/>
          </p:cNvSpPr>
          <p:nvPr/>
        </p:nvSpPr>
        <p:spPr bwMode="auto">
          <a:xfrm>
            <a:off x="2172237" y="311642"/>
            <a:ext cx="671222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4000" b="1" dirty="0" smtClean="0">
                <a:latin typeface="Tahoma" panose="020B0604030504040204" pitchFamily="34" charset="0"/>
                <a:ea typeface="Tahoma" panose="020B0604030504040204" pitchFamily="34" charset="0"/>
                <a:cs typeface="Tahoma" panose="020B0604030504040204" pitchFamily="34" charset="0"/>
              </a:rPr>
              <a:t>Cachalot 75</a:t>
            </a:r>
            <a:r>
              <a:rPr lang="en-US" altLang="en-US" sz="4000" b="1" baseline="30000" dirty="0" smtClean="0">
                <a:latin typeface="Tahoma" panose="020B0604030504040204" pitchFamily="34" charset="0"/>
                <a:ea typeface="Tahoma" panose="020B0604030504040204" pitchFamily="34" charset="0"/>
                <a:cs typeface="Tahoma" panose="020B0604030504040204" pitchFamily="34" charset="0"/>
              </a:rPr>
              <a:t>th</a:t>
            </a:r>
            <a:r>
              <a:rPr lang="en-US" altLang="en-US" sz="4000" b="1" dirty="0" smtClean="0">
                <a:latin typeface="Tahoma" panose="020B0604030504040204" pitchFamily="34" charset="0"/>
                <a:ea typeface="Tahoma" panose="020B0604030504040204" pitchFamily="34" charset="0"/>
                <a:cs typeface="Tahoma" panose="020B0604030504040204" pitchFamily="34" charset="0"/>
              </a:rPr>
              <a:t> Celebration</a:t>
            </a:r>
            <a:endParaRPr lang="en-US" altLang="en-US" sz="2800" dirty="0"/>
          </a:p>
          <a:p>
            <a:pPr algn="ctr"/>
            <a:r>
              <a:rPr lang="en-US" altLang="en-US" sz="2000" dirty="0"/>
              <a:t>September </a:t>
            </a:r>
            <a:r>
              <a:rPr lang="en-US" altLang="en-US" sz="2000" dirty="0" smtClean="0"/>
              <a:t>18</a:t>
            </a:r>
            <a:r>
              <a:rPr lang="en-US" altLang="en-US" sz="2000" baseline="30000" dirty="0" smtClean="0"/>
              <a:t>th</a:t>
            </a:r>
            <a:r>
              <a:rPr lang="en-US" altLang="en-US" sz="2000" dirty="0" smtClean="0"/>
              <a:t> 2021</a:t>
            </a:r>
            <a:endParaRPr lang="en-US" altLang="en-US" sz="2000" dirty="0"/>
          </a:p>
        </p:txBody>
      </p:sp>
      <p:sp>
        <p:nvSpPr>
          <p:cNvPr id="32773" name="TextBox 5">
            <a:extLst>
              <a:ext uri="{FF2B5EF4-FFF2-40B4-BE49-F238E27FC236}">
                <a16:creationId xmlns="" xmlns:a16="http://schemas.microsoft.com/office/drawing/2014/main" id="{D221CB61-E7A6-46C4-BD2D-1AE44CFF6EB7}"/>
              </a:ext>
            </a:extLst>
          </p:cNvPr>
          <p:cNvSpPr txBox="1">
            <a:spLocks noChangeArrowheads="1"/>
          </p:cNvSpPr>
          <p:nvPr/>
        </p:nvSpPr>
        <p:spPr bwMode="auto">
          <a:xfrm>
            <a:off x="2269428" y="1540098"/>
            <a:ext cx="6660900" cy="2308324"/>
          </a:xfrm>
          <a:prstGeom prst="rect">
            <a:avLst/>
          </a:prstGeom>
          <a:solidFill>
            <a:schemeClr val="bg1"/>
          </a:solidFill>
          <a:ln>
            <a:noFill/>
          </a:ln>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dirty="0" smtClean="0">
                <a:solidFill>
                  <a:srgbClr val="CF0031"/>
                </a:solidFill>
              </a:rPr>
              <a:t>Cachalot Alumni will be hosting a Homecoming event like no other, Cachalot only turns 75 once!</a:t>
            </a:r>
          </a:p>
          <a:p>
            <a:pPr marL="285750" indent="-285750">
              <a:buFont typeface="Arial"/>
              <a:buChar char="•"/>
            </a:pPr>
            <a:endParaRPr lang="en-US" altLang="en-US" dirty="0">
              <a:solidFill>
                <a:srgbClr val="CF0031"/>
              </a:solidFill>
            </a:endParaRPr>
          </a:p>
          <a:p>
            <a:pPr marL="285750" indent="-285750">
              <a:buFont typeface="Arial"/>
              <a:buChar char="•"/>
            </a:pPr>
            <a:r>
              <a:rPr lang="en-US" altLang="en-US" dirty="0" smtClean="0">
                <a:solidFill>
                  <a:srgbClr val="CF0031"/>
                </a:solidFill>
              </a:rPr>
              <a:t>Celebrate our Wall of Fame honorees</a:t>
            </a:r>
          </a:p>
          <a:p>
            <a:pPr marL="285750" indent="-285750">
              <a:buFont typeface="Arial"/>
              <a:buChar char="•"/>
            </a:pPr>
            <a:r>
              <a:rPr lang="en-US" altLang="en-US" dirty="0" smtClean="0">
                <a:solidFill>
                  <a:srgbClr val="CF0031"/>
                </a:solidFill>
              </a:rPr>
              <a:t>Take a historic tour of Cachalot</a:t>
            </a:r>
          </a:p>
          <a:p>
            <a:pPr marL="285750" indent="-285750">
              <a:buFont typeface="Arial"/>
              <a:buChar char="•"/>
            </a:pPr>
            <a:r>
              <a:rPr lang="en-US" altLang="en-US" dirty="0" smtClean="0">
                <a:solidFill>
                  <a:srgbClr val="CF0031"/>
                </a:solidFill>
              </a:rPr>
              <a:t>Take in the sunset over Five Mile Pond</a:t>
            </a:r>
          </a:p>
          <a:p>
            <a:endParaRPr lang="en-US" altLang="en-US" dirty="0">
              <a:solidFill>
                <a:srgbClr val="CF0031"/>
              </a:solidFill>
            </a:endParaRPr>
          </a:p>
          <a:p>
            <a:r>
              <a:rPr lang="en-US" altLang="en-US" dirty="0">
                <a:solidFill>
                  <a:srgbClr val="CF0031"/>
                </a:solidFill>
              </a:rPr>
              <a:t>All </a:t>
            </a:r>
            <a:r>
              <a:rPr lang="en-US" altLang="en-US" dirty="0" smtClean="0">
                <a:solidFill>
                  <a:srgbClr val="CF0031"/>
                </a:solidFill>
              </a:rPr>
              <a:t>this and more </a:t>
            </a:r>
            <a:r>
              <a:rPr lang="en-US" altLang="en-US" dirty="0">
                <a:solidFill>
                  <a:srgbClr val="CF0031"/>
                </a:solidFill>
              </a:rPr>
              <a:t>while enjoying </a:t>
            </a:r>
            <a:r>
              <a:rPr lang="en-US" altLang="en-US" dirty="0" smtClean="0">
                <a:solidFill>
                  <a:srgbClr val="CF0031"/>
                </a:solidFill>
              </a:rPr>
              <a:t>the fellowship of other alumni.</a:t>
            </a:r>
            <a:endParaRPr lang="en-US" altLang="en-US" dirty="0">
              <a:solidFill>
                <a:srgbClr val="CF0031"/>
              </a:solidFill>
            </a:endParaRPr>
          </a:p>
        </p:txBody>
      </p:sp>
    </p:spTree>
  </p:cSld>
  <p:clrMapOvr>
    <a:masterClrMapping/>
  </p:clrMapOvr>
  <p:transition xmlns:p14="http://schemas.microsoft.com/office/powerpoint/2010/main" spd="med" advClick="0" advTm="10000">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4803</TotalTime>
  <Words>1045</Words>
  <Application>Microsoft Macintosh PowerPoint</Application>
  <PresentationFormat>On-screen Show (4:3)</PresentationFormat>
  <Paragraphs>112</Paragraphs>
  <Slides>19</Slides>
  <Notes>1</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Custom Design</vt:lpstr>
      <vt:lpstr>Welcome to Roundtable!</vt:lpstr>
      <vt:lpstr>PowerPoint Presentation</vt:lpstr>
      <vt:lpstr>PowerPoint Presentation</vt:lpstr>
      <vt:lpstr>PowerPoint Presentation</vt:lpstr>
      <vt:lpstr>Webelos-O-Ree  Camp Yawgoog  September 24th – 26th </vt:lpstr>
      <vt:lpstr>Covered Wagon Derby  Camp Norse  October 16th</vt:lpstr>
      <vt:lpstr>Cub Scout Activities</vt:lpstr>
      <vt:lpstr>PowerPoint Presentation</vt:lpstr>
      <vt:lpstr>PowerPoint Presentation</vt:lpstr>
      <vt:lpstr>Scouts BSA Activities</vt:lpstr>
      <vt:lpstr>Operation Be Prepared</vt:lpstr>
      <vt:lpstr>PowerPoint Presentation</vt:lpstr>
      <vt:lpstr>Training Opportunities</vt:lpstr>
      <vt:lpstr>Scouting Trivia Answer</vt:lpstr>
      <vt:lpstr>BALOO Training  Camp Norse  October 16th – 17th</vt:lpstr>
      <vt:lpstr>Leave No Trace Trainer Course </vt:lpstr>
      <vt:lpstr>Camp Aquapaug: October 1st – 3rd  Camp Norse: November 5th – 7th </vt:lpstr>
      <vt:lpstr>Let’s be friends! #wickedawesomescouts</vt:lpstr>
      <vt:lpstr>Thank you for your leadership in Scouting!</vt:lpstr>
    </vt:vector>
  </TitlesOfParts>
  <Company>Boy Scouts of America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Morrow</dc:creator>
  <cp:lastModifiedBy>Adrien Mercure</cp:lastModifiedBy>
  <cp:revision>235</cp:revision>
  <dcterms:created xsi:type="dcterms:W3CDTF">2011-01-20T15:39:06Z</dcterms:created>
  <dcterms:modified xsi:type="dcterms:W3CDTF">2021-09-13T19:12:28Z</dcterms:modified>
</cp:coreProperties>
</file>